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8"/>
  </p:notesMasterIdLst>
  <p:handoutMasterIdLst>
    <p:handoutMasterId r:id="rId29"/>
  </p:handoutMasterIdLst>
  <p:sldIdLst>
    <p:sldId id="256" r:id="rId5"/>
    <p:sldId id="349" r:id="rId6"/>
    <p:sldId id="352" r:id="rId7"/>
    <p:sldId id="353" r:id="rId8"/>
    <p:sldId id="355" r:id="rId9"/>
    <p:sldId id="356" r:id="rId10"/>
    <p:sldId id="357" r:id="rId11"/>
    <p:sldId id="358" r:id="rId12"/>
    <p:sldId id="366" r:id="rId13"/>
    <p:sldId id="362" r:id="rId14"/>
    <p:sldId id="363" r:id="rId15"/>
    <p:sldId id="364" r:id="rId16"/>
    <p:sldId id="367" r:id="rId17"/>
    <p:sldId id="368" r:id="rId18"/>
    <p:sldId id="369" r:id="rId19"/>
    <p:sldId id="370" r:id="rId20"/>
    <p:sldId id="371" r:id="rId21"/>
    <p:sldId id="372" r:id="rId22"/>
    <p:sldId id="373" r:id="rId23"/>
    <p:sldId id="374" r:id="rId24"/>
    <p:sldId id="375" r:id="rId25"/>
    <p:sldId id="342" r:id="rId26"/>
    <p:sldId id="343"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2" pos="7680" userDrawn="1">
          <p15:clr>
            <a:srgbClr val="A4A3A4"/>
          </p15:clr>
        </p15:guide>
        <p15:guide id="3" orient="horz" pos="43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ghan Still" initials="M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6D7"/>
    <a:srgbClr val="FAC9FF"/>
    <a:srgbClr val="188A84"/>
    <a:srgbClr val="80F79B"/>
    <a:srgbClr val="B0F7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565C94-0F3C-4AA8-8A48-B1CCE202A878}" v="4" dt="2024-03-13T08:04:17.88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0" autoAdjust="0"/>
    <p:restoredTop sz="94686"/>
  </p:normalViewPr>
  <p:slideViewPr>
    <p:cSldViewPr snapToGrid="0">
      <p:cViewPr varScale="1">
        <p:scale>
          <a:sx n="55" d="100"/>
          <a:sy n="55" d="100"/>
        </p:scale>
        <p:origin x="588" y="78"/>
      </p:cViewPr>
      <p:guideLst>
        <p:guide pos="7680"/>
        <p:guide orient="horz" pos="43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7FA2CC-F2F1-5E07-350E-7DD3F5D82B7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a:extLst>
              <a:ext uri="{FF2B5EF4-FFF2-40B4-BE49-F238E27FC236}">
                <a16:creationId xmlns:a16="http://schemas.microsoft.com/office/drawing/2014/main" id="{BD670820-A1F8-34F9-4613-2E99859E09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B1B419-0AAA-4679-902A-C0FE48362B55}" type="datetimeFigureOut">
              <a:rPr lang="zh-CN" altLang="en-US" smtClean="0"/>
              <a:t>2024/3/14</a:t>
            </a:fld>
            <a:endParaRPr lang="zh-CN" altLang="en-US"/>
          </a:p>
        </p:txBody>
      </p:sp>
      <p:sp>
        <p:nvSpPr>
          <p:cNvPr id="4" name="Footer Placeholder 3">
            <a:extLst>
              <a:ext uri="{FF2B5EF4-FFF2-40B4-BE49-F238E27FC236}">
                <a16:creationId xmlns:a16="http://schemas.microsoft.com/office/drawing/2014/main" id="{55724EB3-7356-C5D3-3B7B-213D27C815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a:extLst>
              <a:ext uri="{FF2B5EF4-FFF2-40B4-BE49-F238E27FC236}">
                <a16:creationId xmlns:a16="http://schemas.microsoft.com/office/drawing/2014/main" id="{14333BBD-62C9-6832-5AE4-D4F9152245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50F636-FC99-48E5-969C-65A8BB1D6449}" type="slidenum">
              <a:rPr lang="zh-CN" altLang="en-US" smtClean="0"/>
              <a:t>‹#›</a:t>
            </a:fld>
            <a:endParaRPr lang="zh-CN" altLang="en-US"/>
          </a:p>
        </p:txBody>
      </p:sp>
    </p:spTree>
    <p:extLst>
      <p:ext uri="{BB962C8B-B14F-4D97-AF65-F5344CB8AC3E}">
        <p14:creationId xmlns:p14="http://schemas.microsoft.com/office/powerpoint/2010/main" val="27280112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1" name="Shape 1161"/>
          <p:cNvSpPr>
            <a:spLocks noGrp="1" noRot="1" noChangeAspect="1"/>
          </p:cNvSpPr>
          <p:nvPr>
            <p:ph type="sldImg"/>
          </p:nvPr>
        </p:nvSpPr>
        <p:spPr>
          <a:xfrm>
            <a:off x="1143000" y="685800"/>
            <a:ext cx="4572000" cy="3429000"/>
          </a:xfrm>
          <a:prstGeom prst="rect">
            <a:avLst/>
          </a:prstGeom>
        </p:spPr>
        <p:txBody>
          <a:bodyPr/>
          <a:lstStyle/>
          <a:p>
            <a:endParaRPr/>
          </a:p>
        </p:txBody>
      </p:sp>
      <p:sp>
        <p:nvSpPr>
          <p:cNvPr id="1162" name="Shape 116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65900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925306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COVER Without Imagery Dark">
    <p:bg>
      <p:bgPr>
        <a:solidFill>
          <a:srgbClr val="000000"/>
        </a:solidFill>
        <a:effectLst/>
      </p:bgPr>
    </p:bg>
    <p:spTree>
      <p:nvGrpSpPr>
        <p:cNvPr id="1" name=""/>
        <p:cNvGrpSpPr/>
        <p:nvPr/>
      </p:nvGrpSpPr>
      <p:grpSpPr>
        <a:xfrm>
          <a:off x="0" y="0"/>
          <a:ext cx="0" cy="0"/>
          <a:chOff x="0" y="0"/>
          <a:chExt cx="0" cy="0"/>
        </a:xfrm>
      </p:grpSpPr>
      <p:pic>
        <p:nvPicPr>
          <p:cNvPr id="70" name="Image" descr="Image"/>
          <p:cNvPicPr>
            <a:picLocks noChangeAspect="1"/>
          </p:cNvPicPr>
          <p:nvPr/>
        </p:nvPicPr>
        <p:blipFill>
          <a:blip r:embed="rId2"/>
          <a:stretch>
            <a:fillRect/>
          </a:stretch>
        </p:blipFill>
        <p:spPr>
          <a:xfrm>
            <a:off x="20914833" y="993126"/>
            <a:ext cx="2535503" cy="746762"/>
          </a:xfrm>
          <a:prstGeom prst="rect">
            <a:avLst/>
          </a:prstGeom>
          <a:ln w="12700">
            <a:miter lim="400000"/>
          </a:ln>
        </p:spPr>
      </p:pic>
      <p:sp>
        <p:nvSpPr>
          <p:cNvPr id="71" name="Client Name / Version 1.0 / Published October 2023"/>
          <p:cNvSpPr txBox="1">
            <a:spLocks noGrp="1"/>
          </p:cNvSpPr>
          <p:nvPr>
            <p:ph type="body" sz="quarter" idx="21" hasCustomPrompt="1"/>
          </p:nvPr>
        </p:nvSpPr>
        <p:spPr>
          <a:xfrm>
            <a:off x="972409" y="12452812"/>
            <a:ext cx="806641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rPr dirty="0"/>
              <a:t>Client Name / Version 1.0 / Published J</a:t>
            </a:r>
            <a:r>
              <a:rPr lang="en-US" dirty="0"/>
              <a:t>anuary</a:t>
            </a:r>
            <a:r>
              <a:rPr dirty="0"/>
              <a:t> 202</a:t>
            </a:r>
            <a:r>
              <a:rPr lang="en-US" dirty="0"/>
              <a:t>4</a:t>
            </a:r>
            <a:endParaRPr dirty="0"/>
          </a:p>
        </p:txBody>
      </p:sp>
      <p:sp>
        <p:nvSpPr>
          <p:cNvPr id="72" name="Keynote Cover Slide Without Imagery"/>
          <p:cNvSpPr txBox="1">
            <a:spLocks noGrp="1"/>
          </p:cNvSpPr>
          <p:nvPr>
            <p:ph type="title" hasCustomPrompt="1"/>
          </p:nvPr>
        </p:nvSpPr>
        <p:spPr>
          <a:xfrm>
            <a:off x="820422" y="947453"/>
            <a:ext cx="15238911" cy="11094229"/>
          </a:xfrm>
          <a:prstGeom prst="rect">
            <a:avLst/>
          </a:prstGeom>
        </p:spPr>
        <p:txBody>
          <a:bodyPr/>
          <a:lstStyle>
            <a:lvl1pPr>
              <a:defRPr sz="20000" spc="-800"/>
            </a:lvl1pPr>
          </a:lstStyle>
          <a:p>
            <a:r>
              <a:rPr dirty="0"/>
              <a:t>Keynote Cover Slide Without Imagery</a:t>
            </a:r>
          </a:p>
        </p:txBody>
      </p:sp>
      <p:sp>
        <p:nvSpPr>
          <p:cNvPr id="73" name="Slide Number"/>
          <p:cNvSpPr txBox="1">
            <a:spLocks noGrp="1"/>
          </p:cNvSpPr>
          <p:nvPr>
            <p:ph type="sldNum" sz="quarter" idx="2"/>
          </p:nvPr>
        </p:nvSpPr>
        <p:spPr>
          <a:xfrm>
            <a:off x="23133509" y="12556579"/>
            <a:ext cx="335789" cy="342901"/>
          </a:xfrm>
          <a:prstGeom prst="rect">
            <a:avLst/>
          </a:prstGeom>
        </p:spPr>
        <p:txBody>
          <a:bodyPr wrap="none" anchor="t"/>
          <a:lstStyle/>
          <a:p>
            <a:fld id="{86CB4B4D-7CA3-9044-876B-883B54F8677D}" type="slidenum">
              <a:t>‹#›</a:t>
            </a:fld>
            <a:endParaRPr/>
          </a:p>
        </p:txBody>
      </p:sp>
    </p:spTree>
  </p:cSld>
  <p:clrMapOvr>
    <a:masterClrMapping/>
  </p:clrMapOvr>
  <p:transition spd="med"/>
  <p:extLst>
    <p:ext uri="{DCECCB84-F9BA-43D5-87BE-67443E8EF086}">
      <p15:sldGuideLst xmlns:p15="http://schemas.microsoft.com/office/powerpoint/2012/main">
        <p15:guide id="1" orient="horz" pos="624"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INTERIOR Next Steps">
    <p:bg>
      <p:bgPr>
        <a:solidFill>
          <a:srgbClr val="FFFFFF"/>
        </a:solidFill>
        <a:effectLst/>
      </p:bgPr>
    </p:bg>
    <p:spTree>
      <p:nvGrpSpPr>
        <p:cNvPr id="1" name=""/>
        <p:cNvGrpSpPr/>
        <p:nvPr/>
      </p:nvGrpSpPr>
      <p:grpSpPr>
        <a:xfrm>
          <a:off x="0" y="0"/>
          <a:ext cx="0" cy="0"/>
          <a:chOff x="0" y="0"/>
          <a:chExt cx="0" cy="0"/>
        </a:xfrm>
      </p:grpSpPr>
      <p:sp>
        <p:nvSpPr>
          <p:cNvPr id="1024" name="Body Level One…"/>
          <p:cNvSpPr txBox="1">
            <a:spLocks noGrp="1"/>
          </p:cNvSpPr>
          <p:nvPr>
            <p:ph type="body" sz="half" idx="1" hasCustomPrompt="1"/>
          </p:nvPr>
        </p:nvSpPr>
        <p:spPr>
          <a:xfrm>
            <a:off x="10895530" y="4092282"/>
            <a:ext cx="12516802" cy="8893099"/>
          </a:xfrm>
          <a:prstGeom prst="rect">
            <a:avLst/>
          </a:prstGeom>
        </p:spPr>
        <p:txBody>
          <a:bodyPr lIns="0" tIns="0" rIns="0" bIns="0">
            <a:noAutofit/>
          </a:bodyPr>
          <a:lstStyle>
            <a:lvl1pPr marL="191588" marR="609600" indent="-191588" defTabSz="825500">
              <a:lnSpc>
                <a:spcPct val="100000"/>
              </a:lnSpc>
              <a:buClrTx/>
              <a:buSzPct val="25000"/>
              <a:buFontTx/>
              <a:buAutoNum type="arabicPeriod"/>
              <a:defRPr sz="4000" b="1" spc="-39"/>
            </a:lvl1pPr>
            <a:lvl2pPr marL="1629833" marR="609600" indent="-740833" defTabSz="825500">
              <a:lnSpc>
                <a:spcPct val="100000"/>
              </a:lnSpc>
              <a:buClrTx/>
              <a:buSzPct val="100000"/>
              <a:buFontTx/>
              <a:buAutoNum type="arabicPeriod"/>
              <a:defRPr sz="4000" b="1" spc="-39"/>
            </a:lvl2pPr>
            <a:lvl3pPr marL="2518833" marR="609600" indent="-740833" defTabSz="825500">
              <a:lnSpc>
                <a:spcPct val="100000"/>
              </a:lnSpc>
              <a:buClrTx/>
              <a:buSzPct val="100000"/>
              <a:buFontTx/>
              <a:buAutoNum type="arabicPeriod"/>
              <a:defRPr sz="4000" b="1" spc="-39"/>
            </a:lvl3pPr>
            <a:lvl4pPr marL="3407833" marR="609600" indent="-740833" defTabSz="825500">
              <a:lnSpc>
                <a:spcPct val="100000"/>
              </a:lnSpc>
              <a:buClrTx/>
              <a:buSzPct val="100000"/>
              <a:buFontTx/>
              <a:buAutoNum type="arabicPeriod"/>
              <a:defRPr sz="4000" b="1" spc="-39"/>
            </a:lvl4pPr>
            <a:lvl5pPr marL="4296833" marR="609600" indent="-740833" defTabSz="825500">
              <a:lnSpc>
                <a:spcPct val="100000"/>
              </a:lnSpc>
              <a:buClrTx/>
              <a:buSzPct val="100000"/>
              <a:buFontTx/>
              <a:buAutoNum type="arabicPeriod"/>
              <a:defRPr sz="4000" b="1" spc="-39"/>
            </a:lvl5pPr>
          </a:lstStyle>
          <a:p>
            <a:r>
              <a:t>Double click to edit. Lorem ipsum dolor sit amet, consec etur adip iscin elit. Suspe disse place rat, felis in biben dum trist ique, lectu magna fini bus dolor, ut sagit tis nibh lorem in massa.</a:t>
            </a:r>
          </a:p>
          <a:p>
            <a:pPr lvl="1"/>
            <a:endParaRPr/>
          </a:p>
          <a:p>
            <a:pPr lvl="2"/>
            <a:endParaRPr/>
          </a:p>
          <a:p>
            <a:pPr lvl="3"/>
            <a:endParaRPr/>
          </a:p>
          <a:p>
            <a:pPr lvl="4"/>
            <a:endParaRPr/>
          </a:p>
        </p:txBody>
      </p:sp>
      <p:sp>
        <p:nvSpPr>
          <p:cNvPr id="1025" name="Slide Number"/>
          <p:cNvSpPr txBox="1">
            <a:spLocks noGrp="1"/>
          </p:cNvSpPr>
          <p:nvPr>
            <p:ph type="sldNum" sz="quarter" idx="2"/>
          </p:nvPr>
        </p:nvSpPr>
        <p:spPr>
          <a:xfrm>
            <a:off x="22808924" y="12556579"/>
            <a:ext cx="634975" cy="342901"/>
          </a:xfrm>
          <a:prstGeom prst="rect">
            <a:avLst/>
          </a:prstGeom>
        </p:spPr>
        <p:txBody>
          <a:bodyPr anchor="t"/>
          <a:lstStyle/>
          <a:p>
            <a:fld id="{86CB4B4D-7CA3-9044-876B-883B54F8677D}" type="slidenum">
              <a:t>‹#›</a:t>
            </a:fld>
            <a:endParaRPr/>
          </a:p>
        </p:txBody>
      </p:sp>
      <p:sp>
        <p:nvSpPr>
          <p:cNvPr id="1026" name="Next Steps→"/>
          <p:cNvSpPr txBox="1">
            <a:spLocks noGrp="1"/>
          </p:cNvSpPr>
          <p:nvPr>
            <p:ph type="title" hasCustomPrompt="1"/>
          </p:nvPr>
        </p:nvSpPr>
        <p:spPr>
          <a:xfrm>
            <a:off x="843386" y="661241"/>
            <a:ext cx="9162845" cy="5499263"/>
          </a:xfrm>
          <a:prstGeom prst="rect">
            <a:avLst/>
          </a:prstGeom>
        </p:spPr>
        <p:txBody>
          <a:bodyPr/>
          <a:lstStyle>
            <a:lvl1pPr defTabSz="825500">
              <a:lnSpc>
                <a:spcPct val="90000"/>
              </a:lnSpc>
              <a:defRPr sz="17500" spc="-350">
                <a:solidFill>
                  <a:srgbClr val="000000"/>
                </a:solidFill>
              </a:defRPr>
            </a:lvl1pPr>
          </a:lstStyle>
          <a:p>
            <a:r>
              <a:rPr dirty="0"/>
              <a:t>Next Steps→</a:t>
            </a:r>
          </a:p>
        </p:txBody>
      </p:sp>
      <p:pic>
        <p:nvPicPr>
          <p:cNvPr id="1027" name="Image" descr="Image"/>
          <p:cNvPicPr>
            <a:picLocks noChangeAspect="1"/>
          </p:cNvPicPr>
          <p:nvPr/>
        </p:nvPicPr>
        <p:blipFill>
          <a:blip r:embed="rId2"/>
          <a:stretch>
            <a:fillRect/>
          </a:stretch>
        </p:blipFill>
        <p:spPr>
          <a:xfrm>
            <a:off x="959708" y="12537089"/>
            <a:ext cx="677649" cy="207824"/>
          </a:xfrm>
          <a:prstGeom prst="rect">
            <a:avLst/>
          </a:prstGeom>
          <a:ln w="12700">
            <a:miter lim="400000"/>
          </a:ln>
        </p:spPr>
      </p:pic>
      <p:pic>
        <p:nvPicPr>
          <p:cNvPr id="1028" name="Image" descr="Image"/>
          <p:cNvPicPr>
            <a:picLocks noChangeAspect="1"/>
          </p:cNvPicPr>
          <p:nvPr/>
        </p:nvPicPr>
        <p:blipFill>
          <a:blip r:embed="rId3"/>
          <a:stretch>
            <a:fillRect/>
          </a:stretch>
        </p:blipFill>
        <p:spPr>
          <a:xfrm>
            <a:off x="972408" y="12493291"/>
            <a:ext cx="1335300" cy="393276"/>
          </a:xfrm>
          <a:prstGeom prst="rect">
            <a:avLst/>
          </a:prstGeom>
          <a:ln w="12700">
            <a:miter lim="400000"/>
          </a:ln>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INTERIOR Agenda">
    <p:bg>
      <p:bgPr>
        <a:solidFill>
          <a:srgbClr val="000000"/>
        </a:solidFill>
        <a:effectLst/>
      </p:bgPr>
    </p:bg>
    <p:spTree>
      <p:nvGrpSpPr>
        <p:cNvPr id="1" name=""/>
        <p:cNvGrpSpPr/>
        <p:nvPr/>
      </p:nvGrpSpPr>
      <p:grpSpPr>
        <a:xfrm>
          <a:off x="0" y="0"/>
          <a:ext cx="0" cy="0"/>
          <a:chOff x="0" y="0"/>
          <a:chExt cx="0" cy="0"/>
        </a:xfrm>
      </p:grpSpPr>
      <p:sp>
        <p:nvSpPr>
          <p:cNvPr id="1046" name="Body Level One…"/>
          <p:cNvSpPr txBox="1">
            <a:spLocks noGrp="1"/>
          </p:cNvSpPr>
          <p:nvPr>
            <p:ph type="body" sz="half" idx="1" hasCustomPrompt="1"/>
          </p:nvPr>
        </p:nvSpPr>
        <p:spPr>
          <a:xfrm>
            <a:off x="10896971" y="961228"/>
            <a:ext cx="11564444" cy="11793544"/>
          </a:xfrm>
          <a:prstGeom prst="rect">
            <a:avLst/>
          </a:prstGeom>
        </p:spPr>
        <p:txBody>
          <a:bodyPr lIns="0" tIns="0" rIns="0" bIns="0" anchor="ctr">
            <a:noAutofit/>
          </a:bodyPr>
          <a:lstStyle>
            <a:lvl1pPr marL="825500" indent="-825500" defTabSz="2438338">
              <a:lnSpc>
                <a:spcPct val="100000"/>
              </a:lnSpc>
              <a:spcBef>
                <a:spcPts val="2000"/>
              </a:spcBef>
              <a:buClrTx/>
              <a:buSzPct val="123000"/>
              <a:buFontTx/>
              <a:buChar char="•"/>
              <a:defRPr sz="6500" b="1" spc="-130">
                <a:solidFill>
                  <a:srgbClr val="FFFFFF"/>
                </a:solidFill>
              </a:defRPr>
            </a:lvl1pPr>
            <a:lvl2pPr marL="609600" indent="0" defTabSz="2438338">
              <a:lnSpc>
                <a:spcPct val="100000"/>
              </a:lnSpc>
              <a:spcBef>
                <a:spcPts val="2000"/>
              </a:spcBef>
              <a:buClrTx/>
              <a:buSzPct val="123000"/>
              <a:buFontTx/>
              <a:buNone/>
              <a:defRPr sz="6500" b="1" spc="-130">
                <a:solidFill>
                  <a:srgbClr val="FFFFFF"/>
                </a:solidFill>
              </a:defRPr>
            </a:lvl2pPr>
            <a:lvl3pPr marL="2044700" indent="-825500" defTabSz="2438338">
              <a:lnSpc>
                <a:spcPct val="100000"/>
              </a:lnSpc>
              <a:spcBef>
                <a:spcPts val="2000"/>
              </a:spcBef>
              <a:buClrTx/>
              <a:buSzPct val="123000"/>
              <a:buFontTx/>
              <a:buChar char="•"/>
              <a:defRPr sz="6500" b="1" spc="-130">
                <a:solidFill>
                  <a:srgbClr val="FFFFFF"/>
                </a:solidFill>
              </a:defRPr>
            </a:lvl3pPr>
            <a:lvl4pPr marL="1828800" indent="0" defTabSz="2438338">
              <a:lnSpc>
                <a:spcPct val="100000"/>
              </a:lnSpc>
              <a:spcBef>
                <a:spcPts val="2000"/>
              </a:spcBef>
              <a:buClrTx/>
              <a:buSzPct val="123000"/>
              <a:buFontTx/>
              <a:buNone/>
              <a:defRPr sz="6500" b="1" spc="-130">
                <a:solidFill>
                  <a:srgbClr val="FFFFFF"/>
                </a:solidFill>
              </a:defRPr>
            </a:lvl4pPr>
            <a:lvl5pPr marL="3263900" indent="-825500" defTabSz="2438338">
              <a:lnSpc>
                <a:spcPct val="100000"/>
              </a:lnSpc>
              <a:spcBef>
                <a:spcPts val="2000"/>
              </a:spcBef>
              <a:buClrTx/>
              <a:buSzPct val="123000"/>
              <a:buFontTx/>
              <a:buChar char="•"/>
              <a:defRPr sz="6500" b="1" spc="-130">
                <a:solidFill>
                  <a:srgbClr val="FFFFFF"/>
                </a:solidFill>
              </a:defRPr>
            </a:lvl5pPr>
          </a:lstStyle>
          <a:p>
            <a:r>
              <a:rPr lang="en-US" dirty="0"/>
              <a:t>Body Level One</a:t>
            </a:r>
          </a:p>
          <a:p>
            <a:pPr lvl="2"/>
            <a:r>
              <a:rPr lang="en-US" dirty="0"/>
              <a:t>Body Level Two</a:t>
            </a:r>
          </a:p>
          <a:p>
            <a:pPr lvl="4"/>
            <a:r>
              <a:rPr lang="en-US" dirty="0"/>
              <a:t>Body Level Three</a:t>
            </a:r>
          </a:p>
        </p:txBody>
      </p:sp>
      <p:sp>
        <p:nvSpPr>
          <p:cNvPr id="1047" name="Slide Number"/>
          <p:cNvSpPr txBox="1">
            <a:spLocks noGrp="1"/>
          </p:cNvSpPr>
          <p:nvPr>
            <p:ph type="sldNum" sz="quarter" idx="2"/>
          </p:nvPr>
        </p:nvSpPr>
        <p:spPr>
          <a:xfrm>
            <a:off x="22808924" y="12556579"/>
            <a:ext cx="634975" cy="342901"/>
          </a:xfrm>
          <a:prstGeom prst="rect">
            <a:avLst/>
          </a:prstGeom>
        </p:spPr>
        <p:txBody>
          <a:bodyPr anchor="t"/>
          <a:lstStyle/>
          <a:p>
            <a:fld id="{86CB4B4D-7CA3-9044-876B-883B54F8677D}" type="slidenum">
              <a:t>‹#›</a:t>
            </a:fld>
            <a:endParaRPr/>
          </a:p>
        </p:txBody>
      </p:sp>
      <p:sp>
        <p:nvSpPr>
          <p:cNvPr id="1048" name="Today"/>
          <p:cNvSpPr txBox="1">
            <a:spLocks noGrp="1"/>
          </p:cNvSpPr>
          <p:nvPr>
            <p:ph type="title" hasCustomPrompt="1"/>
          </p:nvPr>
        </p:nvSpPr>
        <p:spPr>
          <a:xfrm>
            <a:off x="959420" y="6961842"/>
            <a:ext cx="9201567" cy="2362358"/>
          </a:xfrm>
          <a:prstGeom prst="rect">
            <a:avLst/>
          </a:prstGeom>
        </p:spPr>
        <p:txBody>
          <a:bodyPr>
            <a:normAutofit/>
          </a:bodyPr>
          <a:lstStyle>
            <a:lvl1pPr algn="ctr">
              <a:defRPr sz="15000" spc="-450"/>
            </a:lvl1pPr>
          </a:lstStyle>
          <a:p>
            <a:r>
              <a:t>Today</a:t>
            </a:r>
          </a:p>
        </p:txBody>
      </p:sp>
      <p:pic>
        <p:nvPicPr>
          <p:cNvPr id="1049" name="Image" descr="Image"/>
          <p:cNvPicPr>
            <a:picLocks noChangeAspect="1"/>
          </p:cNvPicPr>
          <p:nvPr/>
        </p:nvPicPr>
        <p:blipFill>
          <a:blip r:embed="rId2"/>
          <a:stretch>
            <a:fillRect/>
          </a:stretch>
        </p:blipFill>
        <p:spPr>
          <a:xfrm>
            <a:off x="4302102" y="4254067"/>
            <a:ext cx="2516202" cy="2516202"/>
          </a:xfrm>
          <a:prstGeom prst="rect">
            <a:avLst/>
          </a:prstGeom>
          <a:ln w="12700">
            <a:miter lim="400000"/>
          </a:ln>
        </p:spPr>
      </p:pic>
      <p:pic>
        <p:nvPicPr>
          <p:cNvPr id="1050" name="Image" descr="Image"/>
          <p:cNvPicPr>
            <a:picLocks noChangeAspect="1"/>
          </p:cNvPicPr>
          <p:nvPr/>
        </p:nvPicPr>
        <p:blipFill>
          <a:blip r:embed="rId3"/>
          <a:stretch>
            <a:fillRect/>
          </a:stretch>
        </p:blipFill>
        <p:spPr>
          <a:xfrm>
            <a:off x="972408" y="12493291"/>
            <a:ext cx="1335300" cy="393276"/>
          </a:xfrm>
          <a:prstGeom prst="rect">
            <a:avLst/>
          </a:prstGeom>
          <a:ln w="12700">
            <a:miter lim="400000"/>
          </a:ln>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INTERIOR 1/3 Image Left Dark">
    <p:bg>
      <p:bgPr>
        <a:solidFill>
          <a:srgbClr val="000000"/>
        </a:solidFill>
        <a:effectLst/>
      </p:bgPr>
    </p:bg>
    <p:spTree>
      <p:nvGrpSpPr>
        <p:cNvPr id="1" name=""/>
        <p:cNvGrpSpPr/>
        <p:nvPr/>
      </p:nvGrpSpPr>
      <p:grpSpPr>
        <a:xfrm>
          <a:off x="0" y="0"/>
          <a:ext cx="0" cy="0"/>
          <a:chOff x="0" y="0"/>
          <a:chExt cx="0" cy="0"/>
        </a:xfrm>
      </p:grpSpPr>
      <p:sp>
        <p:nvSpPr>
          <p:cNvPr id="1068" name="Image"/>
          <p:cNvSpPr>
            <a:spLocks noGrp="1"/>
          </p:cNvSpPr>
          <p:nvPr>
            <p:ph type="pic" sz="half" idx="21"/>
          </p:nvPr>
        </p:nvSpPr>
        <p:spPr>
          <a:xfrm>
            <a:off x="1010787" y="2263179"/>
            <a:ext cx="9189452" cy="9189450"/>
          </a:xfrm>
          <a:prstGeom prst="rect">
            <a:avLst/>
          </a:prstGeom>
        </p:spPr>
        <p:txBody>
          <a:bodyPr lIns="91439" tIns="45719" rIns="91439" bIns="45719">
            <a:noAutofit/>
          </a:bodyPr>
          <a:lstStyle/>
          <a:p>
            <a:endParaRPr/>
          </a:p>
        </p:txBody>
      </p:sp>
      <p:sp>
        <p:nvSpPr>
          <p:cNvPr id="1069" name="Body Level One…"/>
          <p:cNvSpPr txBox="1">
            <a:spLocks noGrp="1"/>
          </p:cNvSpPr>
          <p:nvPr>
            <p:ph type="body" sz="quarter" idx="1" hasCustomPrompt="1"/>
          </p:nvPr>
        </p:nvSpPr>
        <p:spPr>
          <a:xfrm>
            <a:off x="10864822" y="5769286"/>
            <a:ext cx="11680588" cy="5719814"/>
          </a:xfrm>
          <a:prstGeom prst="rect">
            <a:avLst/>
          </a:prstGeom>
        </p:spPr>
        <p:txBody>
          <a:bodyPr lIns="0" tIns="0" rIns="0" bIns="0">
            <a:noAutofit/>
          </a:bodyPr>
          <a:lstStyle>
            <a:lvl1pPr marL="0" indent="0">
              <a:lnSpc>
                <a:spcPct val="120000"/>
              </a:lnSpc>
              <a:spcBef>
                <a:spcPts val="2400"/>
              </a:spcBef>
              <a:buClrTx/>
              <a:buSzTx/>
              <a:buFontTx/>
              <a:buNone/>
              <a:defRPr sz="2400">
                <a:solidFill>
                  <a:srgbClr val="FFFFFF"/>
                </a:solidFill>
              </a:defRPr>
            </a:lvl1pPr>
            <a:lvl2pPr marL="0" indent="457200">
              <a:lnSpc>
                <a:spcPct val="120000"/>
              </a:lnSpc>
              <a:spcBef>
                <a:spcPts val="2400"/>
              </a:spcBef>
              <a:buClrTx/>
              <a:buSzTx/>
              <a:buFontTx/>
              <a:buNone/>
              <a:defRPr sz="2400">
                <a:solidFill>
                  <a:srgbClr val="FFFFFF"/>
                </a:solidFill>
              </a:defRPr>
            </a:lvl2pPr>
            <a:lvl3pPr marL="0" indent="914400">
              <a:lnSpc>
                <a:spcPct val="120000"/>
              </a:lnSpc>
              <a:spcBef>
                <a:spcPts val="2400"/>
              </a:spcBef>
              <a:buClrTx/>
              <a:buSzTx/>
              <a:buFontTx/>
              <a:buNone/>
              <a:defRPr sz="2400">
                <a:solidFill>
                  <a:srgbClr val="FFFFFF"/>
                </a:solidFill>
              </a:defRPr>
            </a:lvl3pPr>
            <a:lvl4pPr marL="0" indent="1371600">
              <a:lnSpc>
                <a:spcPct val="120000"/>
              </a:lnSpc>
              <a:spcBef>
                <a:spcPts val="2400"/>
              </a:spcBef>
              <a:buClrTx/>
              <a:buSzTx/>
              <a:buFontTx/>
              <a:buNone/>
              <a:defRPr sz="2400">
                <a:solidFill>
                  <a:srgbClr val="FFFFFF"/>
                </a:solidFill>
              </a:defRPr>
            </a:lvl4pPr>
            <a:lvl5pPr marL="0" indent="1828800">
              <a:lnSpc>
                <a:spcPct val="120000"/>
              </a:lnSpc>
              <a:spcBef>
                <a:spcPts val="2400"/>
              </a:spcBef>
              <a:buClrTx/>
              <a:buSzTx/>
              <a:buFontTx/>
              <a:buNone/>
              <a:defRPr sz="2400">
                <a:solidFill>
                  <a:srgbClr val="FFFFFF"/>
                </a:solidFill>
              </a:defRPr>
            </a:lvl5pPr>
          </a:lstStyle>
          <a:p>
            <a:r>
              <a:t>Double click to edit. Lorem ipsum dolor sit amet, consec etur adip iscin elit. Suspe disse place rat, felis in biben dum trist ique, lectu magna fini bus dolor, ut sagit tis nibh lorem in massa.</a:t>
            </a:r>
          </a:p>
          <a:p>
            <a:pPr lvl="1"/>
            <a:endParaRPr/>
          </a:p>
          <a:p>
            <a:pPr lvl="2"/>
            <a:endParaRPr/>
          </a:p>
          <a:p>
            <a:pPr lvl="3"/>
            <a:endParaRPr/>
          </a:p>
          <a:p>
            <a:pPr lvl="4"/>
            <a:endParaRPr/>
          </a:p>
        </p:txBody>
      </p:sp>
      <p:sp>
        <p:nvSpPr>
          <p:cNvPr id="1070" name="Slide Number"/>
          <p:cNvSpPr txBox="1">
            <a:spLocks noGrp="1"/>
          </p:cNvSpPr>
          <p:nvPr>
            <p:ph type="sldNum" sz="quarter" idx="2"/>
          </p:nvPr>
        </p:nvSpPr>
        <p:spPr>
          <a:xfrm>
            <a:off x="22808924" y="12556579"/>
            <a:ext cx="634975" cy="342901"/>
          </a:xfrm>
          <a:prstGeom prst="rect">
            <a:avLst/>
          </a:prstGeom>
        </p:spPr>
        <p:txBody>
          <a:bodyPr anchor="t"/>
          <a:lstStyle/>
          <a:p>
            <a:fld id="{86CB4B4D-7CA3-9044-876B-883B54F8677D}" type="slidenum">
              <a:t>‹#›</a:t>
            </a:fld>
            <a:endParaRPr/>
          </a:p>
        </p:txBody>
      </p:sp>
      <p:sp>
        <p:nvSpPr>
          <p:cNvPr id="1071" name="Title Text"/>
          <p:cNvSpPr txBox="1">
            <a:spLocks noGrp="1"/>
          </p:cNvSpPr>
          <p:nvPr>
            <p:ph type="title"/>
          </p:nvPr>
        </p:nvSpPr>
        <p:spPr>
          <a:xfrm>
            <a:off x="10864822" y="4489405"/>
            <a:ext cx="12563401" cy="1092201"/>
          </a:xfrm>
          <a:prstGeom prst="rect">
            <a:avLst/>
          </a:prstGeom>
        </p:spPr>
        <p:txBody>
          <a:bodyPr/>
          <a:lstStyle>
            <a:lvl1pPr>
              <a:lnSpc>
                <a:spcPct val="100000"/>
              </a:lnSpc>
              <a:spcBef>
                <a:spcPts val="2000"/>
              </a:spcBef>
              <a:defRPr sz="6500" spc="-130"/>
            </a:lvl1pPr>
          </a:lstStyle>
          <a:p>
            <a:r>
              <a:t>Title Text</a:t>
            </a:r>
          </a:p>
        </p:txBody>
      </p:sp>
      <p:pic>
        <p:nvPicPr>
          <p:cNvPr id="1072" name="Image" descr="Image"/>
          <p:cNvPicPr>
            <a:picLocks noChangeAspect="1"/>
          </p:cNvPicPr>
          <p:nvPr/>
        </p:nvPicPr>
        <p:blipFill>
          <a:blip r:embed="rId2"/>
          <a:stretch>
            <a:fillRect/>
          </a:stretch>
        </p:blipFill>
        <p:spPr>
          <a:xfrm>
            <a:off x="972408" y="12493291"/>
            <a:ext cx="1335300" cy="393276"/>
          </a:xfrm>
          <a:prstGeom prst="rect">
            <a:avLst/>
          </a:prstGeom>
          <a:ln w="12700">
            <a:miter lim="400000"/>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COVER Copy Block Light Garden">
    <p:bg>
      <p:bgPr>
        <a:solidFill>
          <a:srgbClr val="FFFFFF"/>
        </a:solidFill>
        <a:effectLst/>
      </p:bgPr>
    </p:bg>
    <p:spTree>
      <p:nvGrpSpPr>
        <p:cNvPr id="1" name=""/>
        <p:cNvGrpSpPr/>
        <p:nvPr/>
      </p:nvGrpSpPr>
      <p:grpSpPr>
        <a:xfrm>
          <a:off x="0" y="0"/>
          <a:ext cx="0" cy="0"/>
          <a:chOff x="0" y="0"/>
          <a:chExt cx="0" cy="0"/>
        </a:xfrm>
      </p:grpSpPr>
      <p:pic>
        <p:nvPicPr>
          <p:cNvPr id="106" name="VML-garden.jpg" descr="VML-garden.jpg"/>
          <p:cNvPicPr>
            <a:picLocks noChangeAspect="1"/>
          </p:cNvPicPr>
          <p:nvPr/>
        </p:nvPicPr>
        <p:blipFill>
          <a:blip r:embed="rId2"/>
          <a:srcRect l="177" r="177"/>
          <a:stretch>
            <a:fillRect/>
          </a:stretch>
        </p:blipFill>
        <p:spPr>
          <a:xfrm>
            <a:off x="-4" y="-37186"/>
            <a:ext cx="24384003" cy="13764972"/>
          </a:xfrm>
          <a:prstGeom prst="rect">
            <a:avLst/>
          </a:prstGeom>
          <a:ln w="12700">
            <a:miter lim="400000"/>
          </a:ln>
        </p:spPr>
      </p:pic>
      <p:sp>
        <p:nvSpPr>
          <p:cNvPr id="107" name="Square"/>
          <p:cNvSpPr/>
          <p:nvPr/>
        </p:nvSpPr>
        <p:spPr>
          <a:xfrm>
            <a:off x="965200" y="952500"/>
            <a:ext cx="11780185" cy="1178018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50733E"/>
                </a:solidFill>
                <a:latin typeface="Helvetica Neue Medium"/>
                <a:ea typeface="Helvetica Neue Medium"/>
                <a:cs typeface="Helvetica Neue Medium"/>
                <a:sym typeface="Helvetica Neue Medium"/>
              </a:defRPr>
            </a:pPr>
            <a:endParaRPr/>
          </a:p>
        </p:txBody>
      </p:sp>
      <p:pic>
        <p:nvPicPr>
          <p:cNvPr id="108" name="Image" descr="Image"/>
          <p:cNvPicPr>
            <a:picLocks noChangeAspect="1"/>
          </p:cNvPicPr>
          <p:nvPr/>
        </p:nvPicPr>
        <p:blipFill>
          <a:blip r:embed="rId3"/>
          <a:stretch>
            <a:fillRect/>
          </a:stretch>
        </p:blipFill>
        <p:spPr>
          <a:xfrm>
            <a:off x="10446462" y="1671846"/>
            <a:ext cx="1608385" cy="493267"/>
          </a:xfrm>
          <a:prstGeom prst="rect">
            <a:avLst/>
          </a:prstGeom>
          <a:ln w="12700">
            <a:miter lim="400000"/>
          </a:ln>
        </p:spPr>
      </p:pic>
      <p:sp>
        <p:nvSpPr>
          <p:cNvPr id="109" name="Client Name"/>
          <p:cNvSpPr txBox="1">
            <a:spLocks noGrp="1"/>
          </p:cNvSpPr>
          <p:nvPr>
            <p:ph type="body" sz="quarter" idx="21" hasCustomPrompt="1"/>
          </p:nvPr>
        </p:nvSpPr>
        <p:spPr>
          <a:xfrm>
            <a:off x="1468122" y="1577108"/>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t>Client Name</a:t>
            </a:r>
          </a:p>
        </p:txBody>
      </p:sp>
      <p:sp>
        <p:nvSpPr>
          <p:cNvPr id="110" name="Version 1.0"/>
          <p:cNvSpPr txBox="1">
            <a:spLocks noGrp="1"/>
          </p:cNvSpPr>
          <p:nvPr>
            <p:ph type="body" sz="quarter" idx="22" hasCustomPrompt="1"/>
          </p:nvPr>
        </p:nvSpPr>
        <p:spPr>
          <a:xfrm>
            <a:off x="1468122" y="1939176"/>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t>Version 1.0</a:t>
            </a:r>
          </a:p>
        </p:txBody>
      </p:sp>
      <p:sp>
        <p:nvSpPr>
          <p:cNvPr id="111" name="Published October 2023"/>
          <p:cNvSpPr txBox="1">
            <a:spLocks noGrp="1"/>
          </p:cNvSpPr>
          <p:nvPr>
            <p:ph type="body" sz="quarter" idx="23" hasCustomPrompt="1"/>
          </p:nvPr>
        </p:nvSpPr>
        <p:spPr>
          <a:xfrm>
            <a:off x="1468122" y="2301243"/>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rPr lang="en-US" dirty="0"/>
              <a:t>Published January 2024</a:t>
            </a:r>
          </a:p>
        </p:txBody>
      </p:sp>
      <p:sp>
        <p:nvSpPr>
          <p:cNvPr id="112" name="Keynote Cover Slide Copy Block"/>
          <p:cNvSpPr txBox="1">
            <a:spLocks noGrp="1"/>
          </p:cNvSpPr>
          <p:nvPr>
            <p:ph type="title" hasCustomPrompt="1"/>
          </p:nvPr>
        </p:nvSpPr>
        <p:spPr>
          <a:xfrm>
            <a:off x="1468122" y="6379590"/>
            <a:ext cx="11303001" cy="6311228"/>
          </a:xfrm>
          <a:prstGeom prst="rect">
            <a:avLst/>
          </a:prstGeom>
        </p:spPr>
        <p:txBody>
          <a:bodyPr anchor="b"/>
          <a:lstStyle>
            <a:lvl1pPr>
              <a:defRPr sz="15000" spc="-450">
                <a:solidFill>
                  <a:srgbClr val="000000"/>
                </a:solidFill>
              </a:defRPr>
            </a:lvl1pPr>
          </a:lstStyle>
          <a:p>
            <a:r>
              <a:rPr dirty="0"/>
              <a:t>Keynote Cover Slide Copy Block</a:t>
            </a:r>
          </a:p>
        </p:txBody>
      </p:sp>
      <p:sp>
        <p:nvSpPr>
          <p:cNvPr id="113" name="Slide Number"/>
          <p:cNvSpPr txBox="1">
            <a:spLocks noGrp="1"/>
          </p:cNvSpPr>
          <p:nvPr>
            <p:ph type="sldNum" sz="quarter" idx="2"/>
          </p:nvPr>
        </p:nvSpPr>
        <p:spPr>
          <a:xfrm>
            <a:off x="23133509" y="12556579"/>
            <a:ext cx="335789" cy="342901"/>
          </a:xfrm>
          <a:prstGeom prst="rect">
            <a:avLst/>
          </a:prstGeom>
        </p:spPr>
        <p:txBody>
          <a:bodyPr wrap="none" anchor="t"/>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OVER Copy Block Light Gold">
    <p:bg>
      <p:bgPr>
        <a:solidFill>
          <a:srgbClr val="FFFFFF"/>
        </a:solidFill>
        <a:effectLst/>
      </p:bgPr>
    </p:bg>
    <p:spTree>
      <p:nvGrpSpPr>
        <p:cNvPr id="1" name=""/>
        <p:cNvGrpSpPr/>
        <p:nvPr/>
      </p:nvGrpSpPr>
      <p:grpSpPr>
        <a:xfrm>
          <a:off x="0" y="0"/>
          <a:ext cx="0" cy="0"/>
          <a:chOff x="0" y="0"/>
          <a:chExt cx="0" cy="0"/>
        </a:xfrm>
      </p:grpSpPr>
      <p:pic>
        <p:nvPicPr>
          <p:cNvPr id="120" name="GOLD_LOWANGLE.png" descr="GOLD_LOWANGLE.png"/>
          <p:cNvPicPr>
            <a:picLocks noChangeAspect="1"/>
          </p:cNvPicPr>
          <p:nvPr/>
        </p:nvPicPr>
        <p:blipFill>
          <a:blip r:embed="rId2"/>
          <a:srcRect l="15072" t="7895" r="24183" b="31143"/>
          <a:stretch>
            <a:fillRect/>
          </a:stretch>
        </p:blipFill>
        <p:spPr>
          <a:xfrm>
            <a:off x="-4" y="-24486"/>
            <a:ext cx="24384003" cy="13764972"/>
          </a:xfrm>
          <a:prstGeom prst="rect">
            <a:avLst/>
          </a:prstGeom>
          <a:ln w="12700">
            <a:miter lim="400000"/>
          </a:ln>
        </p:spPr>
      </p:pic>
      <p:sp>
        <p:nvSpPr>
          <p:cNvPr id="121" name="Square"/>
          <p:cNvSpPr/>
          <p:nvPr/>
        </p:nvSpPr>
        <p:spPr>
          <a:xfrm>
            <a:off x="965200" y="965200"/>
            <a:ext cx="11780185" cy="1178018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50733E"/>
                </a:solidFill>
                <a:latin typeface="Helvetica Neue Medium"/>
                <a:ea typeface="Helvetica Neue Medium"/>
                <a:cs typeface="Helvetica Neue Medium"/>
                <a:sym typeface="Helvetica Neue Medium"/>
              </a:defRPr>
            </a:pPr>
            <a:endParaRPr/>
          </a:p>
        </p:txBody>
      </p:sp>
      <p:pic>
        <p:nvPicPr>
          <p:cNvPr id="122" name="Image" descr="Image"/>
          <p:cNvPicPr>
            <a:picLocks noChangeAspect="1"/>
          </p:cNvPicPr>
          <p:nvPr/>
        </p:nvPicPr>
        <p:blipFill>
          <a:blip r:embed="rId3"/>
          <a:stretch>
            <a:fillRect/>
          </a:stretch>
        </p:blipFill>
        <p:spPr>
          <a:xfrm>
            <a:off x="10446462" y="1671846"/>
            <a:ext cx="1608385" cy="493267"/>
          </a:xfrm>
          <a:prstGeom prst="rect">
            <a:avLst/>
          </a:prstGeom>
          <a:ln w="12700">
            <a:miter lim="400000"/>
          </a:ln>
        </p:spPr>
      </p:pic>
      <p:sp>
        <p:nvSpPr>
          <p:cNvPr id="123" name="Client Name"/>
          <p:cNvSpPr txBox="1">
            <a:spLocks noGrp="1"/>
          </p:cNvSpPr>
          <p:nvPr>
            <p:ph type="body" sz="quarter" idx="21" hasCustomPrompt="1"/>
          </p:nvPr>
        </p:nvSpPr>
        <p:spPr>
          <a:xfrm>
            <a:off x="1468122" y="1589808"/>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t>Client Name</a:t>
            </a:r>
          </a:p>
        </p:txBody>
      </p:sp>
      <p:sp>
        <p:nvSpPr>
          <p:cNvPr id="124" name="Version 1.0"/>
          <p:cNvSpPr txBox="1">
            <a:spLocks noGrp="1"/>
          </p:cNvSpPr>
          <p:nvPr>
            <p:ph type="body" sz="quarter" idx="22" hasCustomPrompt="1"/>
          </p:nvPr>
        </p:nvSpPr>
        <p:spPr>
          <a:xfrm>
            <a:off x="1468122" y="1951876"/>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t>Version 1.0</a:t>
            </a:r>
          </a:p>
        </p:txBody>
      </p:sp>
      <p:sp>
        <p:nvSpPr>
          <p:cNvPr id="125" name="Published October 2023"/>
          <p:cNvSpPr txBox="1">
            <a:spLocks noGrp="1"/>
          </p:cNvSpPr>
          <p:nvPr>
            <p:ph type="body" sz="quarter" idx="23" hasCustomPrompt="1"/>
          </p:nvPr>
        </p:nvSpPr>
        <p:spPr>
          <a:xfrm>
            <a:off x="1468122" y="2313943"/>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rPr lang="en-US" dirty="0"/>
              <a:t>Published January 2024</a:t>
            </a:r>
          </a:p>
        </p:txBody>
      </p:sp>
      <p:sp>
        <p:nvSpPr>
          <p:cNvPr id="126" name="Keynote Cover Slide Copy Block"/>
          <p:cNvSpPr txBox="1">
            <a:spLocks noGrp="1"/>
          </p:cNvSpPr>
          <p:nvPr>
            <p:ph type="title" hasCustomPrompt="1"/>
          </p:nvPr>
        </p:nvSpPr>
        <p:spPr>
          <a:xfrm>
            <a:off x="1468122" y="6379590"/>
            <a:ext cx="11303001" cy="6311228"/>
          </a:xfrm>
          <a:prstGeom prst="rect">
            <a:avLst/>
          </a:prstGeom>
        </p:spPr>
        <p:txBody>
          <a:bodyPr anchor="b"/>
          <a:lstStyle>
            <a:lvl1pPr>
              <a:defRPr sz="15000" spc="-450">
                <a:solidFill>
                  <a:srgbClr val="000000"/>
                </a:solidFill>
              </a:defRPr>
            </a:lvl1pPr>
          </a:lstStyle>
          <a:p>
            <a:r>
              <a:rPr dirty="0"/>
              <a:t>Keynote Cover Slide Copy Block</a:t>
            </a:r>
          </a:p>
        </p:txBody>
      </p:sp>
      <p:sp>
        <p:nvSpPr>
          <p:cNvPr id="127" name="Slide Number"/>
          <p:cNvSpPr txBox="1">
            <a:spLocks noGrp="1"/>
          </p:cNvSpPr>
          <p:nvPr>
            <p:ph type="sldNum" sz="quarter" idx="2"/>
          </p:nvPr>
        </p:nvSpPr>
        <p:spPr>
          <a:xfrm>
            <a:off x="23133509" y="12556579"/>
            <a:ext cx="335789" cy="342901"/>
          </a:xfrm>
          <a:prstGeom prst="rect">
            <a:avLst/>
          </a:prstGeom>
        </p:spPr>
        <p:txBody>
          <a:bodyPr wrap="none"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VER Copy Block Light Silver">
    <p:bg>
      <p:bgPr>
        <a:solidFill>
          <a:srgbClr val="FFFFFF"/>
        </a:solidFill>
        <a:effectLst/>
      </p:bgPr>
    </p:bg>
    <p:spTree>
      <p:nvGrpSpPr>
        <p:cNvPr id="1" name=""/>
        <p:cNvGrpSpPr/>
        <p:nvPr/>
      </p:nvGrpSpPr>
      <p:grpSpPr>
        <a:xfrm>
          <a:off x="0" y="0"/>
          <a:ext cx="0" cy="0"/>
          <a:chOff x="0" y="0"/>
          <a:chExt cx="0" cy="0"/>
        </a:xfrm>
      </p:grpSpPr>
      <p:pic>
        <p:nvPicPr>
          <p:cNvPr id="134" name="SILVER_LOWANGLE.png" descr="SILVER_LOWANGLE.png"/>
          <p:cNvPicPr>
            <a:picLocks noChangeAspect="1"/>
          </p:cNvPicPr>
          <p:nvPr/>
        </p:nvPicPr>
        <p:blipFill>
          <a:blip r:embed="rId2"/>
          <a:srcRect l="14396" t="6667" r="23103" b="30608"/>
          <a:stretch>
            <a:fillRect/>
          </a:stretch>
        </p:blipFill>
        <p:spPr>
          <a:xfrm>
            <a:off x="-4" y="-24486"/>
            <a:ext cx="24384003" cy="13764972"/>
          </a:xfrm>
          <a:prstGeom prst="rect">
            <a:avLst/>
          </a:prstGeom>
          <a:ln w="12700">
            <a:miter lim="400000"/>
          </a:ln>
        </p:spPr>
      </p:pic>
      <p:sp>
        <p:nvSpPr>
          <p:cNvPr id="135" name="Square"/>
          <p:cNvSpPr/>
          <p:nvPr/>
        </p:nvSpPr>
        <p:spPr>
          <a:xfrm>
            <a:off x="965200" y="965200"/>
            <a:ext cx="11780185" cy="1178018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50733E"/>
                </a:solidFill>
                <a:latin typeface="Helvetica Neue Medium"/>
                <a:ea typeface="Helvetica Neue Medium"/>
                <a:cs typeface="Helvetica Neue Medium"/>
                <a:sym typeface="Helvetica Neue Medium"/>
              </a:defRPr>
            </a:pPr>
            <a:endParaRPr/>
          </a:p>
        </p:txBody>
      </p:sp>
      <p:pic>
        <p:nvPicPr>
          <p:cNvPr id="136" name="Image" descr="Image"/>
          <p:cNvPicPr>
            <a:picLocks noChangeAspect="1"/>
          </p:cNvPicPr>
          <p:nvPr/>
        </p:nvPicPr>
        <p:blipFill>
          <a:blip r:embed="rId3"/>
          <a:stretch>
            <a:fillRect/>
          </a:stretch>
        </p:blipFill>
        <p:spPr>
          <a:xfrm>
            <a:off x="10446462" y="1671846"/>
            <a:ext cx="1608385" cy="493267"/>
          </a:xfrm>
          <a:prstGeom prst="rect">
            <a:avLst/>
          </a:prstGeom>
          <a:ln w="12700">
            <a:miter lim="400000"/>
          </a:ln>
        </p:spPr>
      </p:pic>
      <p:sp>
        <p:nvSpPr>
          <p:cNvPr id="137" name="Client Name"/>
          <p:cNvSpPr txBox="1">
            <a:spLocks noGrp="1"/>
          </p:cNvSpPr>
          <p:nvPr>
            <p:ph type="body" sz="quarter" idx="21" hasCustomPrompt="1"/>
          </p:nvPr>
        </p:nvSpPr>
        <p:spPr>
          <a:xfrm>
            <a:off x="1468122" y="1589808"/>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t>Client Name</a:t>
            </a:r>
          </a:p>
        </p:txBody>
      </p:sp>
      <p:sp>
        <p:nvSpPr>
          <p:cNvPr id="138" name="Version 1.0"/>
          <p:cNvSpPr txBox="1">
            <a:spLocks noGrp="1"/>
          </p:cNvSpPr>
          <p:nvPr>
            <p:ph type="body" sz="quarter" idx="22" hasCustomPrompt="1"/>
          </p:nvPr>
        </p:nvSpPr>
        <p:spPr>
          <a:xfrm>
            <a:off x="1468122" y="1951876"/>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t>Version 1.0</a:t>
            </a:r>
          </a:p>
        </p:txBody>
      </p:sp>
      <p:sp>
        <p:nvSpPr>
          <p:cNvPr id="139" name="Published October 2023"/>
          <p:cNvSpPr txBox="1">
            <a:spLocks noGrp="1"/>
          </p:cNvSpPr>
          <p:nvPr>
            <p:ph type="body" sz="quarter" idx="23" hasCustomPrompt="1"/>
          </p:nvPr>
        </p:nvSpPr>
        <p:spPr>
          <a:xfrm>
            <a:off x="1468122" y="2313943"/>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latin typeface="Snowflake Sans Medium"/>
                <a:ea typeface="Snowflake Sans Medium"/>
                <a:cs typeface="Snowflake Sans Medium"/>
                <a:sym typeface="Snowflake Sans Medium"/>
              </a:defRPr>
            </a:lvl1pPr>
          </a:lstStyle>
          <a:p>
            <a:r>
              <a:rPr lang="en-US" dirty="0"/>
              <a:t>Published January 2024</a:t>
            </a:r>
          </a:p>
        </p:txBody>
      </p:sp>
      <p:sp>
        <p:nvSpPr>
          <p:cNvPr id="140" name="Keynote Cover Slide Copy Block"/>
          <p:cNvSpPr txBox="1">
            <a:spLocks noGrp="1"/>
          </p:cNvSpPr>
          <p:nvPr>
            <p:ph type="title" hasCustomPrompt="1"/>
          </p:nvPr>
        </p:nvSpPr>
        <p:spPr>
          <a:xfrm>
            <a:off x="1468122" y="6379590"/>
            <a:ext cx="11303001" cy="6311228"/>
          </a:xfrm>
          <a:prstGeom prst="rect">
            <a:avLst/>
          </a:prstGeom>
        </p:spPr>
        <p:txBody>
          <a:bodyPr anchor="b"/>
          <a:lstStyle>
            <a:lvl1pPr>
              <a:defRPr sz="15000" spc="-450">
                <a:solidFill>
                  <a:srgbClr val="000000"/>
                </a:solidFill>
              </a:defRPr>
            </a:lvl1pPr>
          </a:lstStyle>
          <a:p>
            <a:r>
              <a:rPr dirty="0"/>
              <a:t>Keynote Cover Slide Copy Block</a:t>
            </a:r>
          </a:p>
        </p:txBody>
      </p:sp>
      <p:sp>
        <p:nvSpPr>
          <p:cNvPr id="141" name="Slide Number"/>
          <p:cNvSpPr txBox="1">
            <a:spLocks noGrp="1"/>
          </p:cNvSpPr>
          <p:nvPr>
            <p:ph type="sldNum" sz="quarter" idx="2"/>
          </p:nvPr>
        </p:nvSpPr>
        <p:spPr>
          <a:xfrm>
            <a:off x="23133509" y="12556579"/>
            <a:ext cx="335789" cy="342901"/>
          </a:xfrm>
          <a:prstGeom prst="rect">
            <a:avLst/>
          </a:prstGeom>
        </p:spPr>
        <p:txBody>
          <a:bodyPr wrap="none" anchor="t"/>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VER Copy Block Dark Wood">
    <p:bg>
      <p:bgPr>
        <a:solidFill>
          <a:srgbClr val="000000"/>
        </a:solidFill>
        <a:effectLst/>
      </p:bgPr>
    </p:bg>
    <p:spTree>
      <p:nvGrpSpPr>
        <p:cNvPr id="1" name=""/>
        <p:cNvGrpSpPr/>
        <p:nvPr/>
      </p:nvGrpSpPr>
      <p:grpSpPr>
        <a:xfrm>
          <a:off x="0" y="0"/>
          <a:ext cx="0" cy="0"/>
          <a:chOff x="0" y="0"/>
          <a:chExt cx="0" cy="0"/>
        </a:xfrm>
      </p:grpSpPr>
      <p:pic>
        <p:nvPicPr>
          <p:cNvPr id="187" name="WOOD_HIGHWAY.png" descr="WOOD_HIGHWAY.png"/>
          <p:cNvPicPr>
            <a:picLocks noChangeAspect="1"/>
          </p:cNvPicPr>
          <p:nvPr/>
        </p:nvPicPr>
        <p:blipFill>
          <a:blip r:embed="rId2"/>
          <a:srcRect l="15910" t="19621" r="26603" b="22687"/>
          <a:stretch>
            <a:fillRect/>
          </a:stretch>
        </p:blipFill>
        <p:spPr>
          <a:xfrm>
            <a:off x="-4" y="-24486"/>
            <a:ext cx="24384003" cy="13764972"/>
          </a:xfrm>
          <a:prstGeom prst="rect">
            <a:avLst/>
          </a:prstGeom>
          <a:ln w="12700">
            <a:miter lim="400000"/>
          </a:ln>
        </p:spPr>
      </p:pic>
      <p:sp>
        <p:nvSpPr>
          <p:cNvPr id="188" name="Square"/>
          <p:cNvSpPr/>
          <p:nvPr/>
        </p:nvSpPr>
        <p:spPr>
          <a:xfrm>
            <a:off x="965129" y="967907"/>
            <a:ext cx="11780186" cy="11780186"/>
          </a:xfrm>
          <a:prstGeom prst="rect">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189" name="Image" descr="Image"/>
          <p:cNvPicPr>
            <a:picLocks noChangeAspect="1"/>
          </p:cNvPicPr>
          <p:nvPr/>
        </p:nvPicPr>
        <p:blipFill>
          <a:blip r:embed="rId3"/>
          <a:stretch>
            <a:fillRect/>
          </a:stretch>
        </p:blipFill>
        <p:spPr>
          <a:xfrm>
            <a:off x="10439830" y="1669812"/>
            <a:ext cx="1615017" cy="495301"/>
          </a:xfrm>
          <a:prstGeom prst="rect">
            <a:avLst/>
          </a:prstGeom>
          <a:ln w="12700">
            <a:miter lim="400000"/>
          </a:ln>
        </p:spPr>
      </p:pic>
      <p:sp>
        <p:nvSpPr>
          <p:cNvPr id="190" name="Client Name"/>
          <p:cNvSpPr txBox="1">
            <a:spLocks noGrp="1"/>
          </p:cNvSpPr>
          <p:nvPr>
            <p:ph type="body" sz="quarter" idx="21" hasCustomPrompt="1"/>
          </p:nvPr>
        </p:nvSpPr>
        <p:spPr>
          <a:xfrm>
            <a:off x="1468122" y="1589808"/>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t>Client Name</a:t>
            </a:r>
          </a:p>
        </p:txBody>
      </p:sp>
      <p:sp>
        <p:nvSpPr>
          <p:cNvPr id="191" name="Version 1.0"/>
          <p:cNvSpPr txBox="1">
            <a:spLocks noGrp="1"/>
          </p:cNvSpPr>
          <p:nvPr>
            <p:ph type="body" sz="quarter" idx="22" hasCustomPrompt="1"/>
          </p:nvPr>
        </p:nvSpPr>
        <p:spPr>
          <a:xfrm>
            <a:off x="1468122" y="1951876"/>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rPr dirty="0"/>
              <a:t>Version 1.0</a:t>
            </a:r>
          </a:p>
        </p:txBody>
      </p:sp>
      <p:sp>
        <p:nvSpPr>
          <p:cNvPr id="192" name="Published October 2023"/>
          <p:cNvSpPr txBox="1">
            <a:spLocks noGrp="1"/>
          </p:cNvSpPr>
          <p:nvPr>
            <p:ph type="body" sz="quarter" idx="23" hasCustomPrompt="1"/>
          </p:nvPr>
        </p:nvSpPr>
        <p:spPr>
          <a:xfrm>
            <a:off x="1468122" y="2313943"/>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rPr lang="en-US" dirty="0"/>
              <a:t>Published January 2024</a:t>
            </a:r>
          </a:p>
        </p:txBody>
      </p:sp>
      <p:sp>
        <p:nvSpPr>
          <p:cNvPr id="193" name="Keynote Cover Slide Copy Block"/>
          <p:cNvSpPr txBox="1">
            <a:spLocks noGrp="1"/>
          </p:cNvSpPr>
          <p:nvPr>
            <p:ph type="title" hasCustomPrompt="1"/>
          </p:nvPr>
        </p:nvSpPr>
        <p:spPr>
          <a:xfrm>
            <a:off x="1468122" y="6358808"/>
            <a:ext cx="11300925" cy="6311228"/>
          </a:xfrm>
          <a:prstGeom prst="rect">
            <a:avLst/>
          </a:prstGeom>
        </p:spPr>
        <p:txBody>
          <a:bodyPr anchor="b"/>
          <a:lstStyle>
            <a:lvl1pPr>
              <a:defRPr sz="15000" spc="-450"/>
            </a:lvl1pPr>
          </a:lstStyle>
          <a:p>
            <a:r>
              <a:t>Keynote Cover Slide Copy Block</a:t>
            </a:r>
          </a:p>
        </p:txBody>
      </p:sp>
      <p:sp>
        <p:nvSpPr>
          <p:cNvPr id="194" name="Slide Number"/>
          <p:cNvSpPr txBox="1">
            <a:spLocks noGrp="1"/>
          </p:cNvSpPr>
          <p:nvPr>
            <p:ph type="sldNum" sz="quarter" idx="2"/>
          </p:nvPr>
        </p:nvSpPr>
        <p:spPr>
          <a:xfrm>
            <a:off x="23133509" y="12556579"/>
            <a:ext cx="335789" cy="342901"/>
          </a:xfrm>
          <a:prstGeom prst="rect">
            <a:avLst/>
          </a:prstGeom>
        </p:spPr>
        <p:txBody>
          <a:bodyPr wrap="none" anchor="t"/>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COVER Copy Block Dark Bronze">
    <p:bg>
      <p:bgPr>
        <a:solidFill>
          <a:srgbClr val="000000"/>
        </a:solidFill>
        <a:effectLst/>
      </p:bgPr>
    </p:bg>
    <p:spTree>
      <p:nvGrpSpPr>
        <p:cNvPr id="1" name=""/>
        <p:cNvGrpSpPr/>
        <p:nvPr/>
      </p:nvGrpSpPr>
      <p:grpSpPr>
        <a:xfrm>
          <a:off x="0" y="0"/>
          <a:ext cx="0" cy="0"/>
          <a:chOff x="0" y="0"/>
          <a:chExt cx="0" cy="0"/>
        </a:xfrm>
      </p:grpSpPr>
      <p:pic>
        <p:nvPicPr>
          <p:cNvPr id="3" name="MicrosoftTeams-image (38).png" descr="MicrosoftTeams-image (38).png">
            <a:extLst>
              <a:ext uri="{FF2B5EF4-FFF2-40B4-BE49-F238E27FC236}">
                <a16:creationId xmlns:a16="http://schemas.microsoft.com/office/drawing/2014/main" id="{E4232692-89A5-76C0-E0D4-7CAE6B361AC9}"/>
              </a:ext>
            </a:extLst>
          </p:cNvPr>
          <p:cNvPicPr>
            <a:picLocks noChangeAspect="1"/>
          </p:cNvPicPr>
          <p:nvPr userDrawn="1"/>
        </p:nvPicPr>
        <p:blipFill>
          <a:blip r:embed="rId2"/>
          <a:srcRect r="355" b="177"/>
          <a:stretch>
            <a:fillRect/>
          </a:stretch>
        </p:blipFill>
        <p:spPr>
          <a:xfrm>
            <a:off x="-3" y="-24487"/>
            <a:ext cx="24384003" cy="13740487"/>
          </a:xfrm>
          <a:prstGeom prst="rect">
            <a:avLst/>
          </a:prstGeom>
          <a:ln w="12700">
            <a:miter lim="400000"/>
          </a:ln>
        </p:spPr>
      </p:pic>
      <p:sp>
        <p:nvSpPr>
          <p:cNvPr id="202" name="Square"/>
          <p:cNvSpPr/>
          <p:nvPr/>
        </p:nvSpPr>
        <p:spPr>
          <a:xfrm>
            <a:off x="965129" y="967907"/>
            <a:ext cx="11780186" cy="11780186"/>
          </a:xfrm>
          <a:prstGeom prst="rect">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203" name="Image" descr="Image"/>
          <p:cNvPicPr>
            <a:picLocks noChangeAspect="1"/>
          </p:cNvPicPr>
          <p:nvPr/>
        </p:nvPicPr>
        <p:blipFill>
          <a:blip r:embed="rId3"/>
          <a:stretch>
            <a:fillRect/>
          </a:stretch>
        </p:blipFill>
        <p:spPr>
          <a:xfrm>
            <a:off x="10439830" y="1669812"/>
            <a:ext cx="1615017" cy="495301"/>
          </a:xfrm>
          <a:prstGeom prst="rect">
            <a:avLst/>
          </a:prstGeom>
          <a:ln w="12700">
            <a:miter lim="400000"/>
          </a:ln>
        </p:spPr>
      </p:pic>
      <p:sp>
        <p:nvSpPr>
          <p:cNvPr id="204" name="Keynote Cover Slide Copy Block"/>
          <p:cNvSpPr txBox="1">
            <a:spLocks noGrp="1"/>
          </p:cNvSpPr>
          <p:nvPr>
            <p:ph type="title" hasCustomPrompt="1"/>
          </p:nvPr>
        </p:nvSpPr>
        <p:spPr>
          <a:xfrm>
            <a:off x="1468122" y="6358808"/>
            <a:ext cx="11300925" cy="6311228"/>
          </a:xfrm>
          <a:prstGeom prst="rect">
            <a:avLst/>
          </a:prstGeom>
        </p:spPr>
        <p:txBody>
          <a:bodyPr anchor="b"/>
          <a:lstStyle>
            <a:lvl1pPr>
              <a:defRPr sz="15000" spc="-450"/>
            </a:lvl1pPr>
          </a:lstStyle>
          <a:p>
            <a:r>
              <a:t>Keynote Cover Slide Copy Block</a:t>
            </a:r>
          </a:p>
        </p:txBody>
      </p:sp>
      <p:sp>
        <p:nvSpPr>
          <p:cNvPr id="208" name="Slide Number"/>
          <p:cNvSpPr txBox="1">
            <a:spLocks noGrp="1"/>
          </p:cNvSpPr>
          <p:nvPr>
            <p:ph type="sldNum" sz="quarter" idx="2"/>
          </p:nvPr>
        </p:nvSpPr>
        <p:spPr>
          <a:xfrm>
            <a:off x="23133509" y="12556579"/>
            <a:ext cx="335789" cy="342901"/>
          </a:xfrm>
          <a:prstGeom prst="rect">
            <a:avLst/>
          </a:prstGeom>
        </p:spPr>
        <p:txBody>
          <a:bodyPr wrap="none" anchor="t"/>
          <a:lstStyle/>
          <a:p>
            <a:fld id="{86CB4B4D-7CA3-9044-876B-883B54F8677D}" type="slidenum">
              <a:t>‹#›</a:t>
            </a:fld>
            <a:endParaRPr/>
          </a:p>
        </p:txBody>
      </p:sp>
      <p:sp>
        <p:nvSpPr>
          <p:cNvPr id="2" name="Client Name">
            <a:extLst>
              <a:ext uri="{FF2B5EF4-FFF2-40B4-BE49-F238E27FC236}">
                <a16:creationId xmlns:a16="http://schemas.microsoft.com/office/drawing/2014/main" id="{9B545521-C90F-61D1-E944-08595E4CFC3D}"/>
              </a:ext>
            </a:extLst>
          </p:cNvPr>
          <p:cNvSpPr txBox="1">
            <a:spLocks noGrp="1"/>
          </p:cNvSpPr>
          <p:nvPr>
            <p:ph type="body" sz="quarter" idx="21" hasCustomPrompt="1"/>
          </p:nvPr>
        </p:nvSpPr>
        <p:spPr>
          <a:xfrm>
            <a:off x="1468122" y="1589808"/>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t>Client Name</a:t>
            </a:r>
          </a:p>
        </p:txBody>
      </p:sp>
      <p:sp>
        <p:nvSpPr>
          <p:cNvPr id="4" name="Version 1.0">
            <a:extLst>
              <a:ext uri="{FF2B5EF4-FFF2-40B4-BE49-F238E27FC236}">
                <a16:creationId xmlns:a16="http://schemas.microsoft.com/office/drawing/2014/main" id="{F7E0F8A9-336C-5802-29BA-F6D0D3413254}"/>
              </a:ext>
            </a:extLst>
          </p:cNvPr>
          <p:cNvSpPr txBox="1">
            <a:spLocks noGrp="1"/>
          </p:cNvSpPr>
          <p:nvPr>
            <p:ph type="body" sz="quarter" idx="22" hasCustomPrompt="1"/>
          </p:nvPr>
        </p:nvSpPr>
        <p:spPr>
          <a:xfrm>
            <a:off x="1468122" y="1951876"/>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rPr dirty="0"/>
              <a:t>Version 1.0</a:t>
            </a:r>
          </a:p>
        </p:txBody>
      </p:sp>
      <p:sp>
        <p:nvSpPr>
          <p:cNvPr id="5" name="Published October 2023">
            <a:extLst>
              <a:ext uri="{FF2B5EF4-FFF2-40B4-BE49-F238E27FC236}">
                <a16:creationId xmlns:a16="http://schemas.microsoft.com/office/drawing/2014/main" id="{8990557F-C17D-1B8B-34DE-680A3B0150D3}"/>
              </a:ext>
            </a:extLst>
          </p:cNvPr>
          <p:cNvSpPr txBox="1">
            <a:spLocks noGrp="1"/>
          </p:cNvSpPr>
          <p:nvPr>
            <p:ph type="body" sz="quarter" idx="23" hasCustomPrompt="1"/>
          </p:nvPr>
        </p:nvSpPr>
        <p:spPr>
          <a:xfrm>
            <a:off x="1468122" y="2313943"/>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rPr lang="en-US" dirty="0"/>
              <a:t>Published January 2024</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VER Copy Block Dark Parametric">
    <p:bg>
      <p:bgPr>
        <a:solidFill>
          <a:srgbClr val="000000"/>
        </a:solidFill>
        <a:effectLst/>
      </p:bgPr>
    </p:bg>
    <p:spTree>
      <p:nvGrpSpPr>
        <p:cNvPr id="1" name=""/>
        <p:cNvGrpSpPr/>
        <p:nvPr/>
      </p:nvGrpSpPr>
      <p:grpSpPr>
        <a:xfrm>
          <a:off x="0" y="0"/>
          <a:ext cx="0" cy="0"/>
          <a:chOff x="0" y="0"/>
          <a:chExt cx="0" cy="0"/>
        </a:xfrm>
      </p:grpSpPr>
      <p:pic>
        <p:nvPicPr>
          <p:cNvPr id="215" name="Snowflake - Parametric Layering - Highway (2).png" descr="Snowflake - Parametric Layering - Highway (2).png"/>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216" name="Square"/>
          <p:cNvSpPr/>
          <p:nvPr/>
        </p:nvSpPr>
        <p:spPr>
          <a:xfrm>
            <a:off x="965129" y="967907"/>
            <a:ext cx="11780186" cy="11780186"/>
          </a:xfrm>
          <a:prstGeom prst="rect">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217" name="Image" descr="Image"/>
          <p:cNvPicPr>
            <a:picLocks noChangeAspect="1"/>
          </p:cNvPicPr>
          <p:nvPr/>
        </p:nvPicPr>
        <p:blipFill>
          <a:blip r:embed="rId3"/>
          <a:stretch>
            <a:fillRect/>
          </a:stretch>
        </p:blipFill>
        <p:spPr>
          <a:xfrm>
            <a:off x="10439830" y="1669812"/>
            <a:ext cx="1615017" cy="495301"/>
          </a:xfrm>
          <a:prstGeom prst="rect">
            <a:avLst/>
          </a:prstGeom>
          <a:ln w="12700">
            <a:miter lim="400000"/>
          </a:ln>
        </p:spPr>
      </p:pic>
      <p:sp>
        <p:nvSpPr>
          <p:cNvPr id="218" name="Keynote Cover Slide Copy Block"/>
          <p:cNvSpPr txBox="1">
            <a:spLocks noGrp="1"/>
          </p:cNvSpPr>
          <p:nvPr>
            <p:ph type="title" hasCustomPrompt="1"/>
          </p:nvPr>
        </p:nvSpPr>
        <p:spPr>
          <a:xfrm>
            <a:off x="1468122" y="6358808"/>
            <a:ext cx="11300925" cy="6311228"/>
          </a:xfrm>
          <a:prstGeom prst="rect">
            <a:avLst/>
          </a:prstGeom>
        </p:spPr>
        <p:txBody>
          <a:bodyPr anchor="b"/>
          <a:lstStyle>
            <a:lvl1pPr>
              <a:defRPr sz="15000" spc="-450"/>
            </a:lvl1pPr>
          </a:lstStyle>
          <a:p>
            <a:r>
              <a:t>Keynote Cover Slide Copy Block</a:t>
            </a:r>
          </a:p>
        </p:txBody>
      </p:sp>
      <p:sp>
        <p:nvSpPr>
          <p:cNvPr id="222" name="Slide Number"/>
          <p:cNvSpPr txBox="1">
            <a:spLocks noGrp="1"/>
          </p:cNvSpPr>
          <p:nvPr>
            <p:ph type="sldNum" sz="quarter" idx="2"/>
          </p:nvPr>
        </p:nvSpPr>
        <p:spPr>
          <a:xfrm>
            <a:off x="23133509" y="12556579"/>
            <a:ext cx="335789" cy="342901"/>
          </a:xfrm>
          <a:prstGeom prst="rect">
            <a:avLst/>
          </a:prstGeom>
        </p:spPr>
        <p:txBody>
          <a:bodyPr wrap="none" anchor="t"/>
          <a:lstStyle/>
          <a:p>
            <a:fld id="{86CB4B4D-7CA3-9044-876B-883B54F8677D}" type="slidenum">
              <a:t>‹#›</a:t>
            </a:fld>
            <a:endParaRPr/>
          </a:p>
        </p:txBody>
      </p:sp>
      <p:sp>
        <p:nvSpPr>
          <p:cNvPr id="2" name="Client Name">
            <a:extLst>
              <a:ext uri="{FF2B5EF4-FFF2-40B4-BE49-F238E27FC236}">
                <a16:creationId xmlns:a16="http://schemas.microsoft.com/office/drawing/2014/main" id="{891D9E7E-3415-6FB3-8C9F-FA744AEE571E}"/>
              </a:ext>
            </a:extLst>
          </p:cNvPr>
          <p:cNvSpPr txBox="1">
            <a:spLocks noGrp="1"/>
          </p:cNvSpPr>
          <p:nvPr>
            <p:ph type="body" sz="quarter" idx="21" hasCustomPrompt="1"/>
          </p:nvPr>
        </p:nvSpPr>
        <p:spPr>
          <a:xfrm>
            <a:off x="1468122" y="1589808"/>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t>Client Name</a:t>
            </a:r>
          </a:p>
        </p:txBody>
      </p:sp>
      <p:sp>
        <p:nvSpPr>
          <p:cNvPr id="3" name="Version 1.0">
            <a:extLst>
              <a:ext uri="{FF2B5EF4-FFF2-40B4-BE49-F238E27FC236}">
                <a16:creationId xmlns:a16="http://schemas.microsoft.com/office/drawing/2014/main" id="{5AEDFD69-5512-5204-C9EA-83B01047E2A5}"/>
              </a:ext>
            </a:extLst>
          </p:cNvPr>
          <p:cNvSpPr txBox="1">
            <a:spLocks noGrp="1"/>
          </p:cNvSpPr>
          <p:nvPr>
            <p:ph type="body" sz="quarter" idx="22" hasCustomPrompt="1"/>
          </p:nvPr>
        </p:nvSpPr>
        <p:spPr>
          <a:xfrm>
            <a:off x="1468122" y="1951876"/>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rPr dirty="0"/>
              <a:t>Version 1.0</a:t>
            </a:r>
          </a:p>
        </p:txBody>
      </p:sp>
      <p:sp>
        <p:nvSpPr>
          <p:cNvPr id="4" name="Published October 2023">
            <a:extLst>
              <a:ext uri="{FF2B5EF4-FFF2-40B4-BE49-F238E27FC236}">
                <a16:creationId xmlns:a16="http://schemas.microsoft.com/office/drawing/2014/main" id="{281C3383-F4F5-EFD1-B809-684E1C7A19F8}"/>
              </a:ext>
            </a:extLst>
          </p:cNvPr>
          <p:cNvSpPr txBox="1">
            <a:spLocks noGrp="1"/>
          </p:cNvSpPr>
          <p:nvPr>
            <p:ph type="body" sz="quarter" idx="23" hasCustomPrompt="1"/>
          </p:nvPr>
        </p:nvSpPr>
        <p:spPr>
          <a:xfrm>
            <a:off x="1468122" y="2313943"/>
            <a:ext cx="6985001" cy="368301"/>
          </a:xfrm>
          <a:prstGeom prst="rect">
            <a:avLst/>
          </a:prstGeom>
        </p:spPr>
        <p:txBody>
          <a:bodyPr lIns="0" tIns="0" rIns="0" bIns="0">
            <a:spAutoFit/>
          </a:bodyPr>
          <a:lstStyle>
            <a:lvl1pPr marL="0" indent="0" defTabSz="2438338">
              <a:lnSpc>
                <a:spcPct val="100000"/>
              </a:lnSpc>
              <a:spcBef>
                <a:spcPts val="0"/>
              </a:spcBef>
              <a:buClrTx/>
              <a:buSzTx/>
              <a:buFontTx/>
              <a:buNone/>
              <a:defRPr sz="2400">
                <a:solidFill>
                  <a:srgbClr val="FFFFFF"/>
                </a:solidFill>
                <a:latin typeface="Snowflake Sans Medium"/>
                <a:ea typeface="Snowflake Sans Medium"/>
                <a:cs typeface="Snowflake Sans Medium"/>
                <a:sym typeface="Snowflake Sans Medium"/>
              </a:defRPr>
            </a:lvl1pPr>
          </a:lstStyle>
          <a:p>
            <a:r>
              <a:rPr lang="en-US" dirty="0"/>
              <a:t>Published January 2024</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IVIDER Small No Image">
    <p:bg>
      <p:bgPr>
        <a:solidFill>
          <a:srgbClr val="000000"/>
        </a:solidFill>
        <a:effectLst/>
      </p:bgPr>
    </p:bg>
    <p:spTree>
      <p:nvGrpSpPr>
        <p:cNvPr id="1" name=""/>
        <p:cNvGrpSpPr/>
        <p:nvPr/>
      </p:nvGrpSpPr>
      <p:grpSpPr>
        <a:xfrm>
          <a:off x="0" y="0"/>
          <a:ext cx="0" cy="0"/>
          <a:chOff x="0" y="0"/>
          <a:chExt cx="0" cy="0"/>
        </a:xfrm>
      </p:grpSpPr>
      <p:sp>
        <p:nvSpPr>
          <p:cNvPr id="2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30" name="1.0"/>
          <p:cNvSpPr txBox="1">
            <a:spLocks noGrp="1"/>
          </p:cNvSpPr>
          <p:nvPr>
            <p:ph type="body" sz="quarter" idx="21" hasCustomPrompt="1"/>
          </p:nvPr>
        </p:nvSpPr>
        <p:spPr>
          <a:xfrm>
            <a:off x="873257" y="803598"/>
            <a:ext cx="2623448" cy="1524001"/>
          </a:xfrm>
          <a:prstGeom prst="rect">
            <a:avLst/>
          </a:prstGeom>
        </p:spPr>
        <p:txBody>
          <a:bodyPr lIns="0" tIns="0" rIns="0" bIns="0">
            <a:spAutoFit/>
          </a:bodyPr>
          <a:lstStyle>
            <a:lvl1pPr marL="0" indent="0" defTabSz="825500">
              <a:lnSpc>
                <a:spcPct val="90000"/>
              </a:lnSpc>
              <a:spcBef>
                <a:spcPts val="0"/>
              </a:spcBef>
              <a:buClrTx/>
              <a:buSzTx/>
              <a:buFontTx/>
              <a:buNone/>
              <a:defRPr sz="10000" b="1" spc="-200">
                <a:solidFill>
                  <a:srgbClr val="FFFFFF"/>
                </a:solidFill>
              </a:defRPr>
            </a:lvl1pPr>
          </a:lstStyle>
          <a:p>
            <a:r>
              <a:rPr dirty="0"/>
              <a:t>1.0</a:t>
            </a:r>
          </a:p>
        </p:txBody>
      </p:sp>
      <p:sp>
        <p:nvSpPr>
          <p:cNvPr id="231" name="Small Divider Slide"/>
          <p:cNvSpPr txBox="1">
            <a:spLocks noGrp="1"/>
          </p:cNvSpPr>
          <p:nvPr>
            <p:ph type="title" hasCustomPrompt="1"/>
          </p:nvPr>
        </p:nvSpPr>
        <p:spPr>
          <a:xfrm>
            <a:off x="835157" y="4401897"/>
            <a:ext cx="14445997" cy="7414805"/>
          </a:xfrm>
          <a:prstGeom prst="rect">
            <a:avLst/>
          </a:prstGeom>
        </p:spPr>
        <p:txBody>
          <a:bodyPr/>
          <a:lstStyle>
            <a:lvl1pPr defTabSz="825500">
              <a:lnSpc>
                <a:spcPct val="90000"/>
              </a:lnSpc>
              <a:defRPr sz="17500" spc="-350"/>
            </a:lvl1pPr>
          </a:lstStyle>
          <a:p>
            <a:r>
              <a:rPr dirty="0"/>
              <a:t>Small Divider Slide</a:t>
            </a:r>
          </a:p>
        </p:txBody>
      </p:sp>
    </p:spTree>
  </p:cSld>
  <p:clrMapOvr>
    <a:masterClrMapping/>
  </p:clrMapOvr>
  <p:transition spd="med"/>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INTERIOR Image 16:9 2 Column Light">
    <p:bg>
      <p:bgPr>
        <a:solidFill>
          <a:srgbClr val="FFFFFF"/>
        </a:solidFill>
        <a:effectLst/>
      </p:bgPr>
    </p:bg>
    <p:spTree>
      <p:nvGrpSpPr>
        <p:cNvPr id="1" name=""/>
        <p:cNvGrpSpPr/>
        <p:nvPr/>
      </p:nvGrpSpPr>
      <p:grpSpPr>
        <a:xfrm>
          <a:off x="0" y="0"/>
          <a:ext cx="0" cy="0"/>
          <a:chOff x="0" y="0"/>
          <a:chExt cx="0" cy="0"/>
        </a:xfrm>
      </p:grpSpPr>
      <p:sp>
        <p:nvSpPr>
          <p:cNvPr id="474" name="Subhead lorem ipsum dolor"/>
          <p:cNvSpPr txBox="1">
            <a:spLocks noGrp="1"/>
          </p:cNvSpPr>
          <p:nvPr>
            <p:ph type="title" hasCustomPrompt="1"/>
          </p:nvPr>
        </p:nvSpPr>
        <p:spPr>
          <a:xfrm>
            <a:off x="942245" y="946388"/>
            <a:ext cx="19160046" cy="1092201"/>
          </a:xfrm>
          <a:prstGeom prst="rect">
            <a:avLst/>
          </a:prstGeom>
        </p:spPr>
        <p:txBody>
          <a:bodyPr/>
          <a:lstStyle>
            <a:lvl1pPr>
              <a:lnSpc>
                <a:spcPct val="90000"/>
              </a:lnSpc>
              <a:defRPr sz="3000" b="0" spc="0">
                <a:solidFill>
                  <a:srgbClr val="000000"/>
                </a:solidFill>
                <a:latin typeface="Snowflake Sans Medium"/>
                <a:ea typeface="Snowflake Sans Medium"/>
                <a:cs typeface="Snowflake Sans Medium"/>
                <a:sym typeface="Snowflake Sans Medium"/>
              </a:defRPr>
            </a:lvl1pPr>
          </a:lstStyle>
          <a:p>
            <a:r>
              <a:t>Subhead lorem ipsum dolor</a:t>
            </a:r>
          </a:p>
        </p:txBody>
      </p:sp>
      <p:sp>
        <p:nvSpPr>
          <p:cNvPr id="475" name="Slide Number"/>
          <p:cNvSpPr txBox="1">
            <a:spLocks noGrp="1"/>
          </p:cNvSpPr>
          <p:nvPr>
            <p:ph type="sldNum" sz="quarter" idx="2"/>
          </p:nvPr>
        </p:nvSpPr>
        <p:spPr>
          <a:xfrm>
            <a:off x="22808924" y="12556579"/>
            <a:ext cx="634975" cy="342901"/>
          </a:xfrm>
          <a:prstGeom prst="rect">
            <a:avLst/>
          </a:prstGeom>
        </p:spPr>
        <p:txBody>
          <a:bodyPr anchor="t"/>
          <a:lstStyle>
            <a:lvl1pPr>
              <a:defRPr>
                <a:solidFill>
                  <a:srgbClr val="000000"/>
                </a:solidFill>
              </a:defRPr>
            </a:lvl1pPr>
          </a:lstStyle>
          <a:p>
            <a:fld id="{86CB4B4D-7CA3-9044-876B-883B54F8677D}" type="slidenum">
              <a:t>‹#›</a:t>
            </a:fld>
            <a:endParaRPr/>
          </a:p>
        </p:txBody>
      </p:sp>
      <p:sp>
        <p:nvSpPr>
          <p:cNvPr id="476" name="EYEBROW / DESCRIPTOR"/>
          <p:cNvSpPr txBox="1">
            <a:spLocks noGrp="1"/>
          </p:cNvSpPr>
          <p:nvPr>
            <p:ph type="body" sz="quarter" idx="21" hasCustomPrompt="1"/>
          </p:nvPr>
        </p:nvSpPr>
        <p:spPr>
          <a:xfrm>
            <a:off x="990282" y="4216091"/>
            <a:ext cx="7877118" cy="292101"/>
          </a:xfrm>
          <a:prstGeom prst="rect">
            <a:avLst/>
          </a:prstGeom>
        </p:spPr>
        <p:txBody>
          <a:bodyPr lIns="0" tIns="0" rIns="0" bIns="0">
            <a:spAutoFit/>
          </a:bodyPr>
          <a:lstStyle>
            <a:lvl1pPr marL="0" indent="0">
              <a:lnSpc>
                <a:spcPct val="80000"/>
              </a:lnSpc>
              <a:spcBef>
                <a:spcPts val="0"/>
              </a:spcBef>
              <a:buClrTx/>
              <a:buSzTx/>
              <a:buFontTx/>
              <a:buNone/>
              <a:defRPr sz="1800" b="1" cap="all" spc="450"/>
            </a:lvl1pPr>
          </a:lstStyle>
          <a:p>
            <a:r>
              <a:t>EYEBROW / DESCRIPTOR</a:t>
            </a:r>
          </a:p>
        </p:txBody>
      </p:sp>
      <p:sp>
        <p:nvSpPr>
          <p:cNvPr id="477" name="Line"/>
          <p:cNvSpPr/>
          <p:nvPr/>
        </p:nvSpPr>
        <p:spPr>
          <a:xfrm>
            <a:off x="1004204"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478" name="EYEBROW / DESCRIPTOR"/>
          <p:cNvSpPr txBox="1">
            <a:spLocks noGrp="1"/>
          </p:cNvSpPr>
          <p:nvPr>
            <p:ph type="body" sz="quarter" idx="22" hasCustomPrompt="1"/>
          </p:nvPr>
        </p:nvSpPr>
        <p:spPr>
          <a:xfrm>
            <a:off x="12493114" y="4216091"/>
            <a:ext cx="7877118" cy="292101"/>
          </a:xfrm>
          <a:prstGeom prst="rect">
            <a:avLst/>
          </a:prstGeom>
        </p:spPr>
        <p:txBody>
          <a:bodyPr lIns="0" tIns="0" rIns="0" bIns="0">
            <a:spAutoFit/>
          </a:bodyPr>
          <a:lstStyle>
            <a:lvl1pPr marL="0" indent="0">
              <a:lnSpc>
                <a:spcPct val="80000"/>
              </a:lnSpc>
              <a:spcBef>
                <a:spcPts val="0"/>
              </a:spcBef>
              <a:buClrTx/>
              <a:buSzTx/>
              <a:buFontTx/>
              <a:buNone/>
              <a:defRPr sz="1800" b="1" cap="all" spc="450"/>
            </a:lvl1pPr>
          </a:lstStyle>
          <a:p>
            <a:r>
              <a:t>EYEBROW / DESCRIPTOR </a:t>
            </a:r>
          </a:p>
        </p:txBody>
      </p:sp>
      <p:sp>
        <p:nvSpPr>
          <p:cNvPr id="479" name="Line"/>
          <p:cNvSpPr/>
          <p:nvPr/>
        </p:nvSpPr>
        <p:spPr>
          <a:xfrm>
            <a:off x="12510503"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480" name="Body Level One…"/>
          <p:cNvSpPr txBox="1">
            <a:spLocks noGrp="1"/>
          </p:cNvSpPr>
          <p:nvPr>
            <p:ph type="body" sz="quarter" idx="1" hasCustomPrompt="1"/>
          </p:nvPr>
        </p:nvSpPr>
        <p:spPr>
          <a:xfrm>
            <a:off x="971363" y="2302085"/>
            <a:ext cx="15788783" cy="1603618"/>
          </a:xfrm>
          <a:prstGeom prst="rect">
            <a:avLst/>
          </a:prstGeom>
        </p:spPr>
        <p:txBody>
          <a:bodyPr lIns="0" tIns="0" rIns="0" bIns="0">
            <a:noAutofit/>
          </a:bodyPr>
          <a:lstStyle>
            <a:lvl1pPr marL="0" indent="0" defTabSz="825500">
              <a:lnSpc>
                <a:spcPct val="120000"/>
              </a:lnSpc>
              <a:buClrTx/>
              <a:buSzTx/>
              <a:buFontTx/>
              <a:buNone/>
              <a:defRPr sz="2400"/>
            </a:lvl1pPr>
            <a:lvl2pPr marL="0" indent="457200" defTabSz="825500">
              <a:lnSpc>
                <a:spcPct val="120000"/>
              </a:lnSpc>
              <a:buClrTx/>
              <a:buSzTx/>
              <a:buFontTx/>
              <a:buNone/>
              <a:defRPr sz="2400"/>
            </a:lvl2pPr>
            <a:lvl3pPr marL="0" indent="914400" defTabSz="825500">
              <a:lnSpc>
                <a:spcPct val="120000"/>
              </a:lnSpc>
              <a:buClrTx/>
              <a:buSzTx/>
              <a:buFontTx/>
              <a:buNone/>
              <a:defRPr sz="2400"/>
            </a:lvl3pPr>
            <a:lvl4pPr marL="0" indent="1371600" defTabSz="825500">
              <a:lnSpc>
                <a:spcPct val="120000"/>
              </a:lnSpc>
              <a:buClrTx/>
              <a:buSzTx/>
              <a:buFontTx/>
              <a:buNone/>
              <a:defRPr sz="2400"/>
            </a:lvl4pPr>
            <a:lvl5pPr marL="0" indent="1828800" defTabSz="825500">
              <a:lnSpc>
                <a:spcPct val="120000"/>
              </a:lnSpc>
              <a:buClrTx/>
              <a:buSzTx/>
              <a:buFontTx/>
              <a:buNone/>
              <a:defRPr sz="2400"/>
            </a:lvl5pPr>
          </a:lstStyle>
          <a:p>
            <a:r>
              <a:t>Double click to edit. Lorem ipsum dolor sit amet.</a:t>
            </a:r>
          </a:p>
          <a:p>
            <a:pPr lvl="1"/>
            <a:endParaRPr/>
          </a:p>
          <a:p>
            <a:pPr lvl="2"/>
            <a:endParaRPr/>
          </a:p>
          <a:p>
            <a:pPr lvl="3"/>
            <a:endParaRPr/>
          </a:p>
          <a:p>
            <a:pPr lvl="4"/>
            <a:endParaRPr/>
          </a:p>
        </p:txBody>
      </p:sp>
      <p:sp>
        <p:nvSpPr>
          <p:cNvPr id="481" name="Image"/>
          <p:cNvSpPr>
            <a:spLocks noGrp="1"/>
          </p:cNvSpPr>
          <p:nvPr>
            <p:ph type="pic" sz="half" idx="23"/>
          </p:nvPr>
        </p:nvSpPr>
        <p:spPr>
          <a:xfrm>
            <a:off x="992257" y="5023456"/>
            <a:ext cx="10905440" cy="6134311"/>
          </a:xfrm>
          <a:prstGeom prst="rect">
            <a:avLst/>
          </a:prstGeom>
        </p:spPr>
        <p:txBody>
          <a:bodyPr lIns="91439" tIns="45719" rIns="91439" bIns="45719">
            <a:noAutofit/>
          </a:bodyPr>
          <a:lstStyle/>
          <a:p>
            <a:endParaRPr/>
          </a:p>
        </p:txBody>
      </p:sp>
      <p:sp>
        <p:nvSpPr>
          <p:cNvPr id="482" name="Image"/>
          <p:cNvSpPr>
            <a:spLocks noGrp="1"/>
          </p:cNvSpPr>
          <p:nvPr>
            <p:ph type="pic" sz="half" idx="24"/>
          </p:nvPr>
        </p:nvSpPr>
        <p:spPr>
          <a:xfrm>
            <a:off x="12485909" y="5023456"/>
            <a:ext cx="10905440" cy="6134311"/>
          </a:xfrm>
          <a:prstGeom prst="rect">
            <a:avLst/>
          </a:prstGeom>
        </p:spPr>
        <p:txBody>
          <a:bodyPr lIns="91439" tIns="45719" rIns="91439" bIns="45719">
            <a:noAutofit/>
          </a:bodyPr>
          <a:lstStyle/>
          <a:p>
            <a:endParaRPr/>
          </a:p>
        </p:txBody>
      </p:sp>
      <p:pic>
        <p:nvPicPr>
          <p:cNvPr id="483" name="Image" descr="Image"/>
          <p:cNvPicPr>
            <a:picLocks noChangeAspect="1"/>
          </p:cNvPicPr>
          <p:nvPr/>
        </p:nvPicPr>
        <p:blipFill>
          <a:blip r:embed="rId2"/>
          <a:stretch>
            <a:fillRect/>
          </a:stretch>
        </p:blipFill>
        <p:spPr>
          <a:xfrm>
            <a:off x="972408" y="12493291"/>
            <a:ext cx="1335300" cy="393276"/>
          </a:xfrm>
          <a:prstGeom prst="rect">
            <a:avLst/>
          </a:prstGeom>
          <a:ln w="12700">
            <a:miter lim="400000"/>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ext"/>
          <p:cNvSpPr/>
          <p:nvPr/>
        </p:nvSpPr>
        <p:spPr>
          <a:xfrm>
            <a:off x="23188881" y="12556579"/>
            <a:ext cx="280417" cy="279401"/>
          </a:xfrm>
          <a:prstGeom prst="rect">
            <a:avLst/>
          </a:prstGeom>
          <a:ln w="12700">
            <a:miter lim="400000"/>
          </a:ln>
        </p:spPr>
        <p:txBody>
          <a:bodyPr wrap="none" lIns="50800" tIns="50800" rIns="50800" bIns="50800" anchor="b">
            <a:spAutoFit/>
          </a:bodyPr>
          <a:lstStyle/>
          <a:p>
            <a:pPr algn="r" defTabSz="825500">
              <a:lnSpc>
                <a:spcPct val="80000"/>
              </a:lnSpc>
              <a:spcBef>
                <a:spcPts val="0"/>
              </a:spcBef>
              <a:defRPr sz="1200" b="1">
                <a:solidFill>
                  <a:srgbClr val="FFFFFF"/>
                </a:solidFill>
                <a:latin typeface="Snowflake Sans Book"/>
                <a:ea typeface="Snowflake Sans Book"/>
                <a:cs typeface="Snowflake Sans Book"/>
                <a:sym typeface="Snowflake Sans Book"/>
              </a:defRPr>
            </a:pPr>
            <a:endParaRPr/>
          </a:p>
        </p:txBody>
      </p:sp>
      <p:sp>
        <p:nvSpPr>
          <p:cNvPr id="3" name="Slide Number"/>
          <p:cNvSpPr txBox="1">
            <a:spLocks noGrp="1"/>
          </p:cNvSpPr>
          <p:nvPr>
            <p:ph type="sldNum" sz="quarter" idx="2"/>
          </p:nvPr>
        </p:nvSpPr>
        <p:spPr>
          <a:xfrm>
            <a:off x="22802995" y="12493079"/>
            <a:ext cx="636017" cy="342901"/>
          </a:xfrm>
          <a:prstGeom prst="rect">
            <a:avLst/>
          </a:prstGeom>
          <a:ln w="12700">
            <a:miter lim="400000"/>
          </a:ln>
        </p:spPr>
        <p:txBody>
          <a:bodyPr lIns="50800" tIns="50800" rIns="50800" bIns="50800" anchor="b">
            <a:spAutoFit/>
          </a:bodyPr>
          <a:lstStyle>
            <a:lvl1pPr algn="r" defTabSz="825500">
              <a:lnSpc>
                <a:spcPct val="80000"/>
              </a:lnSpc>
              <a:spcBef>
                <a:spcPts val="0"/>
              </a:spcBef>
              <a:defRPr sz="1600" b="1">
                <a:solidFill>
                  <a:srgbClr val="FFFFFF"/>
                </a:solidFill>
                <a:latin typeface="Snowflake Sans Book"/>
                <a:ea typeface="Snowflake Sans Book"/>
                <a:cs typeface="Snowflake Sans Book"/>
                <a:sym typeface="Snowflake Sans Book"/>
              </a:defRPr>
            </a:lvl1pPr>
          </a:lstStyle>
          <a:p>
            <a:fld id="{86CB4B4D-7CA3-9044-876B-883B54F8677D}" type="slidenum">
              <a:t>‹#›</a:t>
            </a:fld>
            <a:endParaRPr/>
          </a:p>
        </p:txBody>
      </p:sp>
      <p:pic>
        <p:nvPicPr>
          <p:cNvPr id="4" name="Image" descr="Image"/>
          <p:cNvPicPr>
            <a:picLocks noChangeAspect="1"/>
          </p:cNvPicPr>
          <p:nvPr/>
        </p:nvPicPr>
        <p:blipFill>
          <a:blip r:embed="rId14"/>
          <a:stretch>
            <a:fillRect/>
          </a:stretch>
        </p:blipFill>
        <p:spPr>
          <a:xfrm>
            <a:off x="972408" y="12493291"/>
            <a:ext cx="1335300" cy="393276"/>
          </a:xfrm>
          <a:prstGeom prst="rect">
            <a:avLst/>
          </a:prstGeom>
          <a:ln w="12700">
            <a:miter lim="400000"/>
          </a:ln>
        </p:spPr>
      </p:pic>
      <p:sp>
        <p:nvSpPr>
          <p:cNvPr id="5" name="Huge  divider slide w/ image"/>
          <p:cNvSpPr txBox="1">
            <a:spLocks noGrp="1"/>
          </p:cNvSpPr>
          <p:nvPr>
            <p:ph type="title" hasCustomPrompt="1"/>
          </p:nvPr>
        </p:nvSpPr>
        <p:spPr>
          <a:xfrm>
            <a:off x="766222" y="983369"/>
            <a:ext cx="19668089" cy="11570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Huge  divider slide w/ image</a:t>
            </a:r>
          </a:p>
        </p:txBody>
      </p:sp>
      <p:sp>
        <p:nvSpPr>
          <p:cNvPr id="6" name="Client Name"/>
          <p:cNvSpPr txBox="1"/>
          <p:nvPr/>
        </p:nvSpPr>
        <p:spPr>
          <a:xfrm>
            <a:off x="4289918" y="12493079"/>
            <a:ext cx="4603406"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00000"/>
              </a:lnSpc>
              <a:spcBef>
                <a:spcPts val="0"/>
              </a:spcBef>
              <a:defRPr sz="1600">
                <a:solidFill>
                  <a:srgbClr val="FFFFFF"/>
                </a:solidFill>
                <a:latin typeface="Snowflake Sans Medium"/>
                <a:ea typeface="Snowflake Sans Medium"/>
                <a:cs typeface="Snowflake Sans Medium"/>
                <a:sym typeface="Snowflake Sans Medium"/>
              </a:defRPr>
            </a:lvl1pPr>
          </a:lstStyle>
          <a:p>
            <a:r>
              <a:rPr dirty="0"/>
              <a:t>Client Name</a:t>
            </a:r>
          </a:p>
        </p:txBody>
      </p:sp>
      <p:sp>
        <p:nvSpPr>
          <p:cNvPr id="7" name="Version #"/>
          <p:cNvSpPr txBox="1"/>
          <p:nvPr/>
        </p:nvSpPr>
        <p:spPr>
          <a:xfrm>
            <a:off x="10912491" y="12493079"/>
            <a:ext cx="2510029"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00000"/>
              </a:lnSpc>
              <a:spcBef>
                <a:spcPts val="0"/>
              </a:spcBef>
              <a:defRPr sz="1600">
                <a:solidFill>
                  <a:srgbClr val="FFFFFF"/>
                </a:solidFill>
                <a:latin typeface="Snowflake Sans Medium"/>
                <a:ea typeface="Snowflake Sans Medium"/>
                <a:cs typeface="Snowflake Sans Medium"/>
                <a:sym typeface="Snowflake Sans Medium"/>
              </a:defRPr>
            </a:lvl1pPr>
          </a:lstStyle>
          <a:p>
            <a:r>
              <a:t>Version #</a:t>
            </a:r>
          </a:p>
        </p:txBody>
      </p:sp>
      <p:sp>
        <p:nvSpPr>
          <p:cNvPr id="8" name="December 2023"/>
          <p:cNvSpPr txBox="1"/>
          <p:nvPr/>
        </p:nvSpPr>
        <p:spPr>
          <a:xfrm>
            <a:off x="14226951" y="12493079"/>
            <a:ext cx="3628303"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nSpc>
                <a:spcPct val="100000"/>
              </a:lnSpc>
              <a:spcBef>
                <a:spcPts val="0"/>
              </a:spcBef>
              <a:defRPr sz="1600">
                <a:solidFill>
                  <a:srgbClr val="FFFFFF"/>
                </a:solidFill>
                <a:latin typeface="Snowflake Sans Medium"/>
                <a:ea typeface="Snowflake Sans Medium"/>
                <a:cs typeface="Snowflake Sans Medium"/>
                <a:sym typeface="Snowflake Sans Medium"/>
              </a:defRPr>
            </a:lvl1pPr>
          </a:lstStyle>
          <a:p>
            <a:r>
              <a:rPr lang="en-US" dirty="0"/>
              <a:t>January</a:t>
            </a:r>
            <a:r>
              <a:rPr dirty="0"/>
              <a:t> 202</a:t>
            </a:r>
            <a:r>
              <a:rPr lang="en-US" dirty="0"/>
              <a:t>4</a:t>
            </a:r>
            <a:endParaRPr dirty="0"/>
          </a:p>
        </p:txBody>
      </p:sp>
    </p:spTree>
  </p:cSld>
  <p:clrMap bg1="lt1" tx1="dk1" bg2="lt2" tx2="dk2" accent1="accent1" accent2="accent2" accent3="accent3" accent4="accent4" accent5="accent5" accent6="accent6" hlink="hlink" folHlink="folHlink"/>
  <p:sldLayoutIdLst>
    <p:sldLayoutId id="2147483653" r:id="rId1"/>
    <p:sldLayoutId id="2147483656" r:id="rId2"/>
    <p:sldLayoutId id="2147483657" r:id="rId3"/>
    <p:sldLayoutId id="2147483658" r:id="rId4"/>
    <p:sldLayoutId id="2147483662" r:id="rId5"/>
    <p:sldLayoutId id="2147483663" r:id="rId6"/>
    <p:sldLayoutId id="2147483664" r:id="rId7"/>
    <p:sldLayoutId id="2147483665" r:id="rId8"/>
    <p:sldLayoutId id="2147483683" r:id="rId9"/>
    <p:sldLayoutId id="2147483709" r:id="rId10"/>
    <p:sldLayoutId id="2147483711" r:id="rId11"/>
    <p:sldLayoutId id="2147483713" r:id="rId12"/>
  </p:sldLayoutIdLst>
  <p:transition spd="med"/>
  <p:txStyles>
    <p:titleStyle>
      <a:lvl1pPr marL="0" marR="0" indent="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1pPr>
      <a:lvl2pPr marL="0" marR="0" indent="2286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2pPr>
      <a:lvl3pPr marL="0" marR="0" indent="4572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3pPr>
      <a:lvl4pPr marL="0" marR="0" indent="6858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4pPr>
      <a:lvl5pPr marL="0" marR="0" indent="9144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5pPr>
      <a:lvl6pPr marL="0" marR="0" indent="11430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6pPr>
      <a:lvl7pPr marL="0" marR="0" indent="13716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7pPr>
      <a:lvl8pPr marL="0" marR="0" indent="16002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8pPr>
      <a:lvl9pPr marL="0" marR="0" indent="1828800" algn="l" defTabSz="2438338" latinLnBrk="0">
        <a:lnSpc>
          <a:spcPct val="80000"/>
        </a:lnSpc>
        <a:spcBef>
          <a:spcPts val="0"/>
        </a:spcBef>
        <a:spcAft>
          <a:spcPts val="0"/>
        </a:spcAft>
        <a:buClrTx/>
        <a:buSzTx/>
        <a:buFontTx/>
        <a:buNone/>
        <a:tabLst/>
        <a:defRPr sz="25000" b="1" i="0" u="none" strike="noStrike" cap="none" spc="-1000" baseline="0">
          <a:solidFill>
            <a:srgbClr val="FFFFFF"/>
          </a:solidFill>
          <a:uFillTx/>
          <a:latin typeface="Snowflake Sans Book"/>
          <a:ea typeface="Snowflake Sans Book"/>
          <a:cs typeface="Snowflake Sans Book"/>
          <a:sym typeface="Snowflake Sans Book"/>
        </a:defRPr>
      </a:lvl9pPr>
    </p:titleStyle>
    <p:bodyStyle>
      <a:lvl1pPr marL="291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1pPr>
      <a:lvl2pPr marL="926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2pPr>
      <a:lvl3pPr marL="1561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3pPr>
      <a:lvl4pPr marL="2196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4pPr>
      <a:lvl5pPr marL="2831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5pPr>
      <a:lvl6pPr marL="3466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6pPr>
      <a:lvl7pPr marL="4101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7pPr>
      <a:lvl8pPr marL="4736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8pPr>
      <a:lvl9pPr marL="5371041" marR="0" indent="-291041" algn="l" defTabSz="457200" rtl="0" latinLnBrk="0">
        <a:lnSpc>
          <a:spcPts val="3300"/>
        </a:lnSpc>
        <a:spcBef>
          <a:spcPts val="1800"/>
        </a:spcBef>
        <a:spcAft>
          <a:spcPts val="0"/>
        </a:spcAft>
        <a:buClr>
          <a:srgbClr val="3DA4D6"/>
        </a:buClr>
        <a:buSzPct val="104999"/>
        <a:buFont typeface="Avenir Book"/>
        <a:buChar char="‣"/>
        <a:tabLst/>
        <a:defRPr sz="2200" b="0" i="0" u="none" strike="noStrike" cap="none" spc="0" baseline="0">
          <a:solidFill>
            <a:srgbClr val="000000"/>
          </a:solidFill>
          <a:uFillTx/>
          <a:latin typeface="Snowflake Sans Book"/>
          <a:ea typeface="Snowflake Sans Book"/>
          <a:cs typeface="Snowflake Sans Book"/>
          <a:sym typeface="Snowflake Sans Book"/>
        </a:defRPr>
      </a:lvl9pPr>
    </p:bodyStyle>
    <p:otherStyle>
      <a:lvl1pPr marL="0" marR="0" indent="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1pPr>
      <a:lvl2pPr marL="0" marR="0" indent="2286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2pPr>
      <a:lvl3pPr marL="0" marR="0" indent="4572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3pPr>
      <a:lvl4pPr marL="0" marR="0" indent="6858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4pPr>
      <a:lvl5pPr marL="0" marR="0" indent="9144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5pPr>
      <a:lvl6pPr marL="0" marR="0" indent="11430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6pPr>
      <a:lvl7pPr marL="0" marR="0" indent="13716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7pPr>
      <a:lvl8pPr marL="0" marR="0" indent="16002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8pPr>
      <a:lvl9pPr marL="0" marR="0" indent="1828800" algn="r" defTabSz="825500" latinLnBrk="0">
        <a:lnSpc>
          <a:spcPct val="8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Snowflake Sans Book"/>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obb.smigielski@vmlyr.co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ivanyangWTC/JSLearning.git" TargetMode="External"/><Relationship Id="rId2" Type="http://schemas.openxmlformats.org/officeDocument/2006/relationships/hyperlink" Target="https://github.com/ivanyangWTC/JSLearning/tree/master/web/static/js"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4" name="Image" descr="Image"/>
          <p:cNvPicPr>
            <a:picLocks noChangeAspect="1"/>
          </p:cNvPicPr>
          <p:nvPr/>
        </p:nvPicPr>
        <p:blipFill>
          <a:blip r:embed="rId2"/>
          <a:stretch>
            <a:fillRect/>
          </a:stretch>
        </p:blipFill>
        <p:spPr>
          <a:xfrm>
            <a:off x="20914833" y="993126"/>
            <a:ext cx="2535503" cy="746762"/>
          </a:xfrm>
          <a:prstGeom prst="rect">
            <a:avLst/>
          </a:prstGeom>
          <a:ln w="12700">
            <a:miter lim="400000"/>
          </a:ln>
        </p:spPr>
      </p:pic>
      <p:sp>
        <p:nvSpPr>
          <p:cNvPr id="1165" name="VML / Version 1.0 / Published October 2023"/>
          <p:cNvSpPr txBox="1">
            <a:spLocks noGrp="1"/>
          </p:cNvSpPr>
          <p:nvPr>
            <p:ph type="body" idx="21"/>
          </p:nvPr>
        </p:nvSpPr>
        <p:spPr>
          <a:prstGeom prst="rect">
            <a:avLst/>
          </a:prstGeom>
        </p:spPr>
        <p:txBody>
          <a:bodyPr/>
          <a:lstStyle/>
          <a:p>
            <a:r>
              <a:rPr dirty="0"/>
              <a:t>VML </a:t>
            </a:r>
            <a:r>
              <a:rPr lang="en-US" dirty="0"/>
              <a:t>Beijing automation learning group</a:t>
            </a:r>
            <a:endParaRPr dirty="0"/>
          </a:p>
        </p:txBody>
      </p:sp>
      <p:sp>
        <p:nvSpPr>
          <p:cNvPr id="1166" name="VML Keynote Template:"/>
          <p:cNvSpPr txBox="1">
            <a:spLocks noGrp="1"/>
          </p:cNvSpPr>
          <p:nvPr>
            <p:ph type="title"/>
          </p:nvPr>
        </p:nvSpPr>
        <p:spPr>
          <a:xfrm>
            <a:off x="820422" y="975162"/>
            <a:ext cx="15238911" cy="11094229"/>
          </a:xfrm>
          <a:prstGeom prst="rect">
            <a:avLst/>
          </a:prstGeom>
        </p:spPr>
        <p:txBody>
          <a:bodyPr/>
          <a:lstStyle/>
          <a:p>
            <a:r>
              <a:rPr lang="en-US" dirty="0"/>
              <a:t>JavaScript: Object types</a:t>
            </a:r>
            <a:r>
              <a:rPr dirty="0"/>
              <a:t>:</a:t>
            </a:r>
          </a:p>
        </p:txBody>
      </p:sp>
      <p:sp>
        <p:nvSpPr>
          <p:cNvPr id="3" name="TextBox 2">
            <a:extLst>
              <a:ext uri="{FF2B5EF4-FFF2-40B4-BE49-F238E27FC236}">
                <a16:creationId xmlns:a16="http://schemas.microsoft.com/office/drawing/2014/main" id="{ED35EB78-E359-07AD-B0CC-966D428A23F0}"/>
              </a:ext>
            </a:extLst>
          </p:cNvPr>
          <p:cNvSpPr txBox="1"/>
          <p:nvPr/>
        </p:nvSpPr>
        <p:spPr>
          <a:xfrm>
            <a:off x="18266019" y="10795336"/>
            <a:ext cx="443572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57200">
              <a:lnSpc>
                <a:spcPct val="100000"/>
              </a:lnSpc>
              <a:spcBef>
                <a:spcPts val="0"/>
              </a:spcBef>
              <a:defRPr sz="2400" spc="24">
                <a:solidFill>
                  <a:srgbClr val="FFFFFF"/>
                </a:solidFill>
                <a:latin typeface="Snowflake Sans Medium"/>
                <a:ea typeface="Snowflake Sans Medium"/>
                <a:cs typeface="Snowflake Sans Medium"/>
                <a:sym typeface="Snowflake Sans Medium"/>
              </a:defRPr>
            </a:pPr>
            <a:r>
              <a:rPr lang="en-US" altLang="zh-CN" dirty="0"/>
              <a:t>Ivan Yang</a:t>
            </a:r>
          </a:p>
          <a:p>
            <a:pPr defTabSz="457200">
              <a:lnSpc>
                <a:spcPct val="100000"/>
              </a:lnSpc>
              <a:spcBef>
                <a:spcPts val="0"/>
              </a:spcBef>
              <a:defRPr sz="2400" spc="24">
                <a:solidFill>
                  <a:srgbClr val="FFFFFF"/>
                </a:solidFill>
                <a:latin typeface="Snowflake Sans Medium"/>
                <a:ea typeface="Snowflake Sans Medium"/>
                <a:cs typeface="Snowflake Sans Medium"/>
                <a:sym typeface="Snowflake Sans Medium"/>
              </a:defRPr>
            </a:pPr>
            <a:r>
              <a:rPr lang="en-US" altLang="zh-CN" u="sng" dirty="0">
                <a:solidFill>
                  <a:srgbClr val="FF9D35"/>
                </a:solidFill>
                <a:hlinkClick r:id="rId3"/>
              </a:rPr>
              <a:t>ivan.yang@vml.com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 name="Square"/>
          <p:cNvSpPr/>
          <p:nvPr/>
        </p:nvSpPr>
        <p:spPr>
          <a:xfrm>
            <a:off x="965200" y="952500"/>
            <a:ext cx="11780185" cy="1178018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50733E"/>
                </a:solidFill>
                <a:latin typeface="Helvetica Neue Medium"/>
                <a:ea typeface="Helvetica Neue Medium"/>
                <a:cs typeface="Helvetica Neue Medium"/>
                <a:sym typeface="Helvetica Neue Medium"/>
              </a:defRPr>
            </a:pPr>
            <a:endParaRPr/>
          </a:p>
        </p:txBody>
      </p:sp>
      <p:pic>
        <p:nvPicPr>
          <p:cNvPr id="1225" name="Image" descr="Image"/>
          <p:cNvPicPr>
            <a:picLocks noChangeAspect="1"/>
          </p:cNvPicPr>
          <p:nvPr/>
        </p:nvPicPr>
        <p:blipFill>
          <a:blip r:embed="rId3"/>
          <a:stretch>
            <a:fillRect/>
          </a:stretch>
        </p:blipFill>
        <p:spPr>
          <a:xfrm>
            <a:off x="10446462" y="1671846"/>
            <a:ext cx="1608385" cy="493267"/>
          </a:xfrm>
          <a:prstGeom prst="rect">
            <a:avLst/>
          </a:prstGeom>
          <a:ln w="12700">
            <a:miter lim="400000"/>
          </a:ln>
        </p:spPr>
      </p:pic>
      <p:sp>
        <p:nvSpPr>
          <p:cNvPr id="1229" name="Keynote Cover Slide Copy Block"/>
          <p:cNvSpPr txBox="1">
            <a:spLocks noGrp="1"/>
          </p:cNvSpPr>
          <p:nvPr>
            <p:ph type="title"/>
          </p:nvPr>
        </p:nvSpPr>
        <p:spPr>
          <a:xfrm>
            <a:off x="1468122" y="4326854"/>
            <a:ext cx="11303001" cy="7449969"/>
          </a:xfrm>
          <a:prstGeom prst="rect">
            <a:avLst/>
          </a:prstGeom>
        </p:spPr>
        <p:txBody>
          <a:bodyPr>
            <a:noAutofit/>
          </a:bodyPr>
          <a:lstStyle/>
          <a:p>
            <a:r>
              <a:rPr lang="en-US" sz="6000" dirty="0"/>
              <a:t>Array is a special type of object used to represent an ordered collection of data.</a:t>
            </a:r>
            <a:br>
              <a:rPr lang="en-US" sz="6000" dirty="0"/>
            </a:br>
            <a:br>
              <a:rPr lang="en-US" sz="6000" dirty="0"/>
            </a:br>
            <a:r>
              <a:rPr lang="en-US" sz="6000" dirty="0"/>
              <a:t>You can create arrays using array literal syntax or the new Array() constructor.</a:t>
            </a:r>
            <a:br>
              <a:rPr lang="en-US" sz="6000" dirty="0"/>
            </a:br>
            <a:br>
              <a:rPr lang="en-US" sz="6000" dirty="0"/>
            </a:br>
            <a:r>
              <a:rPr lang="en-US" altLang="zh-CN" sz="4000" b="0" i="0" dirty="0">
                <a:solidFill>
                  <a:schemeClr val="tx1"/>
                </a:solidFill>
                <a:latin typeface="Source Code Pro Light" panose="020B0409030403020204" pitchFamily="49" charset="0"/>
                <a:ea typeface="Source Code Pro Light" panose="020B0409030403020204" pitchFamily="49" charset="0"/>
              </a:rPr>
              <a:t>let arr1 = [1,2,3,4,5];</a:t>
            </a:r>
            <a:br>
              <a:rPr lang="en-US" altLang="zh-CN" sz="4000" b="0" i="0" dirty="0">
                <a:solidFill>
                  <a:schemeClr val="tx1"/>
                </a:solidFill>
                <a:latin typeface="Source Code Pro Light" panose="020B0409030403020204" pitchFamily="49" charset="0"/>
                <a:ea typeface="Source Code Pro Light" panose="020B0409030403020204" pitchFamily="49" charset="0"/>
              </a:rPr>
            </a:br>
            <a:r>
              <a:rPr lang="en-US" altLang="zh-CN" sz="4000" b="0" i="0" dirty="0">
                <a:solidFill>
                  <a:schemeClr val="tx1"/>
                </a:solidFill>
                <a:latin typeface="Source Code Pro Light" panose="020B0409030403020204" pitchFamily="49" charset="0"/>
                <a:ea typeface="Source Code Pro Light" panose="020B0409030403020204" pitchFamily="49" charset="0"/>
              </a:rPr>
              <a:t>let arr2 = new </a:t>
            </a:r>
            <a:r>
              <a:rPr lang="en-US" altLang="zh-CN" sz="4000" b="1" i="1" dirty="0">
                <a:solidFill>
                  <a:schemeClr val="tx1"/>
                </a:solidFill>
                <a:latin typeface="Source Code Pro Light" panose="020B0409030403020204" pitchFamily="49" charset="0"/>
                <a:ea typeface="Source Code Pro Light" panose="020B0409030403020204" pitchFamily="49" charset="0"/>
              </a:rPr>
              <a:t>Array</a:t>
            </a:r>
            <a:r>
              <a:rPr lang="en-US" altLang="zh-CN" sz="4000" b="0" i="0" dirty="0">
                <a:solidFill>
                  <a:schemeClr val="tx1"/>
                </a:solidFill>
                <a:latin typeface="Source Code Pro Light" panose="020B0409030403020204" pitchFamily="49" charset="0"/>
                <a:ea typeface="Source Code Pro Light" panose="020B0409030403020204" pitchFamily="49" charset="0"/>
              </a:rPr>
              <a:t>('</a:t>
            </a:r>
            <a:r>
              <a:rPr lang="en-US" altLang="zh-CN" sz="4000" b="0" i="0" dirty="0" err="1">
                <a:solidFill>
                  <a:schemeClr val="tx1"/>
                </a:solidFill>
                <a:latin typeface="Source Code Pro Light" panose="020B0409030403020204" pitchFamily="49" charset="0"/>
                <a:ea typeface="Source Code Pro Light" panose="020B0409030403020204" pitchFamily="49" charset="0"/>
              </a:rPr>
              <a:t>Tom','Bill','Jake</a:t>
            </a:r>
            <a:r>
              <a:rPr lang="en-US" altLang="zh-CN" sz="4000" b="0" i="0" dirty="0">
                <a:solidFill>
                  <a:schemeClr val="tx1"/>
                </a:solidFill>
                <a:latin typeface="Source Code Pro Light" panose="020B0409030403020204" pitchFamily="49" charset="0"/>
                <a:ea typeface="Source Code Pro Light" panose="020B0409030403020204" pitchFamily="49" charset="0"/>
              </a:rPr>
              <a:t>’);</a:t>
            </a:r>
            <a:br>
              <a:rPr lang="en-US" altLang="zh-CN" sz="4000" b="0" i="0" dirty="0">
                <a:solidFill>
                  <a:schemeClr val="tx1"/>
                </a:solidFill>
                <a:latin typeface="Source Code Pro Light" panose="020B0409030403020204" pitchFamily="49" charset="0"/>
                <a:ea typeface="Source Code Pro Light" panose="020B0409030403020204" pitchFamily="49" charset="0"/>
              </a:rPr>
            </a:br>
            <a:r>
              <a:rPr lang="en-US" altLang="zh-CN" sz="4000" b="0" i="0" dirty="0">
                <a:solidFill>
                  <a:schemeClr val="tx1"/>
                </a:solidFill>
                <a:latin typeface="Source Code Pro Light" panose="020B0409030403020204" pitchFamily="49" charset="0"/>
                <a:ea typeface="Source Code Pro Light" panose="020B0409030403020204" pitchFamily="49" charset="0"/>
              </a:rPr>
              <a:t>let arr3 = [23,32,['</a:t>
            </a:r>
            <a:r>
              <a:rPr lang="en-US" altLang="zh-CN" sz="4000" b="0" i="0" dirty="0" err="1">
                <a:solidFill>
                  <a:schemeClr val="tx1"/>
                </a:solidFill>
                <a:latin typeface="Source Code Pro Light" panose="020B0409030403020204" pitchFamily="49" charset="0"/>
                <a:ea typeface="Source Code Pro Light" panose="020B0409030403020204" pitchFamily="49" charset="0"/>
              </a:rPr>
              <a:t>a','b','c</a:t>
            </a:r>
            <a:r>
              <a:rPr lang="en-US" altLang="zh-CN" sz="4000" b="0" i="0" dirty="0">
                <a:solidFill>
                  <a:schemeClr val="tx1"/>
                </a:solidFill>
                <a:latin typeface="Source Code Pro Light" panose="020B0409030403020204" pitchFamily="49" charset="0"/>
                <a:ea typeface="Source Code Pro Light" panose="020B0409030403020204" pitchFamily="49" charset="0"/>
              </a:rPr>
              <a:t>' [4,5,6]],33];</a:t>
            </a:r>
            <a:br>
              <a:rPr lang="en-US" altLang="zh-CN" sz="4000" b="0" i="0" dirty="0">
                <a:solidFill>
                  <a:schemeClr val="tx1"/>
                </a:solidFill>
                <a:latin typeface="Source Code Pro Light" panose="020B0409030403020204" pitchFamily="49" charset="0"/>
                <a:ea typeface="Source Code Pro Light" panose="020B0409030403020204" pitchFamily="49" charset="0"/>
              </a:rPr>
            </a:br>
            <a:r>
              <a:rPr lang="en-US" altLang="zh-CN" sz="4000" b="1" i="1" dirty="0">
                <a:solidFill>
                  <a:schemeClr val="tx1"/>
                </a:solidFill>
                <a:latin typeface="Source Code Pro Light" panose="020B0409030403020204" pitchFamily="49" charset="0"/>
                <a:ea typeface="Source Code Pro Light" panose="020B0409030403020204" pitchFamily="49" charset="0"/>
              </a:rPr>
              <a:t>console</a:t>
            </a:r>
            <a:r>
              <a:rPr lang="en-US" altLang="zh-CN" sz="4000" b="0" i="0" dirty="0">
                <a:solidFill>
                  <a:schemeClr val="tx1"/>
                </a:solidFill>
                <a:latin typeface="Source Code Pro Light" panose="020B0409030403020204" pitchFamily="49" charset="0"/>
                <a:ea typeface="Source Code Pro Light" panose="020B0409030403020204" pitchFamily="49" charset="0"/>
              </a:rPr>
              <a:t>.log(arr1); // [1,2,3,4,5]</a:t>
            </a:r>
            <a:br>
              <a:rPr lang="en-US" altLang="zh-CN" sz="4000" b="0" i="0" dirty="0">
                <a:solidFill>
                  <a:schemeClr val="tx1"/>
                </a:solidFill>
                <a:latin typeface="Source Code Pro Light" panose="020B0409030403020204" pitchFamily="49" charset="0"/>
                <a:ea typeface="Source Code Pro Light" panose="020B0409030403020204" pitchFamily="49" charset="0"/>
              </a:rPr>
            </a:br>
            <a:r>
              <a:rPr lang="en-US" altLang="zh-CN" sz="4000" b="1" i="1" dirty="0">
                <a:solidFill>
                  <a:schemeClr val="tx1"/>
                </a:solidFill>
                <a:latin typeface="Source Code Pro Light" panose="020B0409030403020204" pitchFamily="49" charset="0"/>
                <a:ea typeface="Source Code Pro Light" panose="020B0409030403020204" pitchFamily="49" charset="0"/>
              </a:rPr>
              <a:t>console</a:t>
            </a:r>
            <a:r>
              <a:rPr lang="en-US" altLang="zh-CN" sz="4000" b="0" i="0" dirty="0">
                <a:solidFill>
                  <a:schemeClr val="tx1"/>
                </a:solidFill>
                <a:latin typeface="Source Code Pro Light" panose="020B0409030403020204" pitchFamily="49" charset="0"/>
                <a:ea typeface="Source Code Pro Light" panose="020B0409030403020204" pitchFamily="49" charset="0"/>
              </a:rPr>
              <a:t>.log(arr2); // ['</a:t>
            </a:r>
            <a:r>
              <a:rPr lang="en-US" altLang="zh-CN" sz="4000" b="0" i="0" dirty="0" err="1">
                <a:solidFill>
                  <a:schemeClr val="tx1"/>
                </a:solidFill>
                <a:latin typeface="Source Code Pro Light" panose="020B0409030403020204" pitchFamily="49" charset="0"/>
                <a:ea typeface="Source Code Pro Light" panose="020B0409030403020204" pitchFamily="49" charset="0"/>
              </a:rPr>
              <a:t>Tom','Bill','Jake</a:t>
            </a:r>
            <a:r>
              <a:rPr lang="en-US" altLang="zh-CN" sz="4000" b="0" i="0" dirty="0">
                <a:solidFill>
                  <a:schemeClr val="tx1"/>
                </a:solidFill>
                <a:latin typeface="Source Code Pro Light" panose="020B0409030403020204" pitchFamily="49" charset="0"/>
                <a:ea typeface="Source Code Pro Light" panose="020B0409030403020204" pitchFamily="49" charset="0"/>
              </a:rPr>
              <a:t>']</a:t>
            </a:r>
            <a:br>
              <a:rPr lang="en-US" altLang="zh-CN" sz="4000" b="0" i="0" dirty="0">
                <a:solidFill>
                  <a:srgbClr val="808080"/>
                </a:solidFill>
                <a:latin typeface="JetBrains Mono"/>
              </a:rPr>
            </a:br>
            <a:r>
              <a:rPr lang="en-US" altLang="zh-CN" sz="4000" b="1" i="1" dirty="0">
                <a:solidFill>
                  <a:schemeClr val="tx1"/>
                </a:solidFill>
                <a:latin typeface="Source Code Pro Light" panose="020B0409030403020204" pitchFamily="49" charset="0"/>
                <a:ea typeface="Source Code Pro Light" panose="020B0409030403020204" pitchFamily="49" charset="0"/>
              </a:rPr>
              <a:t>console</a:t>
            </a:r>
            <a:r>
              <a:rPr lang="en-US" altLang="zh-CN" sz="4000" b="0" i="0" dirty="0">
                <a:solidFill>
                  <a:schemeClr val="tx1"/>
                </a:solidFill>
                <a:latin typeface="Source Code Pro Light" panose="020B0409030403020204" pitchFamily="49" charset="0"/>
                <a:ea typeface="Source Code Pro Light" panose="020B0409030403020204" pitchFamily="49" charset="0"/>
              </a:rPr>
              <a:t>.log(arr3[2][3][2]);//6</a:t>
            </a:r>
            <a:endParaRPr sz="4000" dirty="0"/>
          </a:p>
        </p:txBody>
      </p:sp>
      <p:sp>
        <p:nvSpPr>
          <p:cNvPr id="5" name="Text Placeholder 4">
            <a:extLst>
              <a:ext uri="{FF2B5EF4-FFF2-40B4-BE49-F238E27FC236}">
                <a16:creationId xmlns:a16="http://schemas.microsoft.com/office/drawing/2014/main" id="{F01BA89E-CCFD-CD08-08F5-9C93B3BC483C}"/>
              </a:ext>
            </a:extLst>
          </p:cNvPr>
          <p:cNvSpPr>
            <a:spLocks noGrp="1"/>
          </p:cNvSpPr>
          <p:nvPr>
            <p:ph type="body" sz="quarter" idx="22"/>
          </p:nvPr>
        </p:nvSpPr>
        <p:spPr/>
        <p:txBody>
          <a:bodyPr/>
          <a:lstStyle/>
          <a:p>
            <a:r>
              <a:rPr lang="en-US" dirty="0"/>
              <a:t>Creating Arrays</a:t>
            </a:r>
          </a:p>
        </p:txBody>
      </p:sp>
      <p:sp>
        <p:nvSpPr>
          <p:cNvPr id="7" name="Text Placeholder 6">
            <a:extLst>
              <a:ext uri="{FF2B5EF4-FFF2-40B4-BE49-F238E27FC236}">
                <a16:creationId xmlns:a16="http://schemas.microsoft.com/office/drawing/2014/main" id="{759E7DE5-3C58-F255-AA59-53E093F0CB89}"/>
              </a:ext>
            </a:extLst>
          </p:cNvPr>
          <p:cNvSpPr>
            <a:spLocks noGrp="1"/>
          </p:cNvSpPr>
          <p:nvPr>
            <p:ph type="body" sz="quarter" idx="21"/>
          </p:nvPr>
        </p:nvSpPr>
        <p:spPr/>
        <p:txBody>
          <a:bodyPr/>
          <a:lstStyle/>
          <a:p>
            <a:r>
              <a:rPr lang="en-US" dirty="0"/>
              <a:t>Array</a:t>
            </a:r>
          </a:p>
        </p:txBody>
      </p:sp>
    </p:spTree>
    <p:extLst>
      <p:ext uri="{BB962C8B-B14F-4D97-AF65-F5344CB8AC3E}">
        <p14:creationId xmlns:p14="http://schemas.microsoft.com/office/powerpoint/2010/main" val="30408667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 name="Square"/>
          <p:cNvSpPr/>
          <p:nvPr/>
        </p:nvSpPr>
        <p:spPr>
          <a:xfrm>
            <a:off x="965200" y="965200"/>
            <a:ext cx="11780185" cy="1178018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50733E"/>
                </a:solidFill>
                <a:latin typeface="Helvetica Neue Medium"/>
                <a:ea typeface="Helvetica Neue Medium"/>
                <a:cs typeface="Helvetica Neue Medium"/>
                <a:sym typeface="Helvetica Neue Medium"/>
              </a:defRPr>
            </a:pPr>
            <a:endParaRPr/>
          </a:p>
        </p:txBody>
      </p:sp>
      <p:pic>
        <p:nvPicPr>
          <p:cNvPr id="1233" name="Image" descr="Image"/>
          <p:cNvPicPr>
            <a:picLocks noChangeAspect="1"/>
          </p:cNvPicPr>
          <p:nvPr/>
        </p:nvPicPr>
        <p:blipFill>
          <a:blip r:embed="rId3"/>
          <a:stretch>
            <a:fillRect/>
          </a:stretch>
        </p:blipFill>
        <p:spPr>
          <a:xfrm>
            <a:off x="10446462" y="1671846"/>
            <a:ext cx="1608385" cy="493267"/>
          </a:xfrm>
          <a:prstGeom prst="rect">
            <a:avLst/>
          </a:prstGeom>
          <a:ln w="12700">
            <a:miter lim="400000"/>
          </a:ln>
        </p:spPr>
      </p:pic>
      <p:sp>
        <p:nvSpPr>
          <p:cNvPr id="1237" name="Keynote Cover Slide Copy Block"/>
          <p:cNvSpPr txBox="1">
            <a:spLocks noGrp="1"/>
          </p:cNvSpPr>
          <p:nvPr>
            <p:ph type="title"/>
          </p:nvPr>
        </p:nvSpPr>
        <p:spPr>
          <a:xfrm>
            <a:off x="1374817" y="2292788"/>
            <a:ext cx="11303001" cy="10378187"/>
          </a:xfrm>
          <a:prstGeom prst="rect">
            <a:avLst/>
          </a:prstGeom>
        </p:spPr>
        <p:txBody>
          <a:bodyPr/>
          <a:lstStyle/>
          <a:p>
            <a:r>
              <a:rPr lang="en-US" sz="6000" dirty="0"/>
              <a:t>You can access and modify elements in an array by their index (starting from 0).</a:t>
            </a:r>
            <a:br>
              <a:rPr lang="en-US" sz="6000" dirty="0"/>
            </a:br>
            <a:r>
              <a:rPr lang="en-US" altLang="zh-CN" sz="3600" b="0" i="0" dirty="0">
                <a:solidFill>
                  <a:schemeClr val="tx1"/>
                </a:solidFill>
                <a:latin typeface="Source Code Pro Light" panose="020B0409030403020204" pitchFamily="49" charset="0"/>
                <a:ea typeface="Source Code Pro Light" panose="020B0409030403020204" pitchFamily="49" charset="0"/>
              </a:rPr>
              <a:t>let arr3 = ['apple', 'banana', 'cherry'];</a:t>
            </a:r>
            <a:br>
              <a:rPr lang="en-US" altLang="zh-CN" sz="3600" b="0" i="0" dirty="0">
                <a:solidFill>
                  <a:schemeClr val="tx1"/>
                </a:solidFill>
                <a:latin typeface="Source Code Pro Light" panose="020B0409030403020204" pitchFamily="49" charset="0"/>
                <a:ea typeface="Source Code Pro Light" panose="020B0409030403020204" pitchFamily="49" charset="0"/>
              </a:rPr>
            </a:br>
            <a:r>
              <a:rPr lang="en-US" altLang="zh-CN" sz="3600" b="1" i="1" dirty="0">
                <a:solidFill>
                  <a:schemeClr val="tx1"/>
                </a:solidFill>
                <a:latin typeface="Source Code Pro Light" panose="020B0409030403020204" pitchFamily="49" charset="0"/>
                <a:ea typeface="Source Code Pro Light" panose="020B0409030403020204" pitchFamily="49" charset="0"/>
              </a:rPr>
              <a:t>console</a:t>
            </a:r>
            <a:r>
              <a:rPr lang="en-US" altLang="zh-CN" sz="3600" b="0" i="0" dirty="0">
                <a:solidFill>
                  <a:schemeClr val="tx1"/>
                </a:solidFill>
                <a:latin typeface="Source Code Pro Light" panose="020B0409030403020204" pitchFamily="49" charset="0"/>
                <a:ea typeface="Source Code Pro Light" panose="020B0409030403020204" pitchFamily="49" charset="0"/>
              </a:rPr>
              <a:t>.log(arr3[0]); // apple</a:t>
            </a:r>
            <a:br>
              <a:rPr lang="en-US" altLang="zh-CN" sz="3600" b="0" i="0" dirty="0">
                <a:solidFill>
                  <a:schemeClr val="tx1"/>
                </a:solidFill>
                <a:latin typeface="Source Code Pro Light" panose="020B0409030403020204" pitchFamily="49" charset="0"/>
                <a:ea typeface="Source Code Pro Light" panose="020B0409030403020204" pitchFamily="49" charset="0"/>
              </a:rPr>
            </a:br>
            <a:r>
              <a:rPr lang="en-US" altLang="zh-CN" sz="3600" b="0" i="0" dirty="0">
                <a:solidFill>
                  <a:schemeClr val="tx1"/>
                </a:solidFill>
                <a:latin typeface="Source Code Pro Light" panose="020B0409030403020204" pitchFamily="49" charset="0"/>
                <a:ea typeface="Source Code Pro Light" panose="020B0409030403020204" pitchFamily="49" charset="0"/>
              </a:rPr>
              <a:t>arr3[0] = 'avocado';</a:t>
            </a:r>
            <a:br>
              <a:rPr lang="en-US" altLang="zh-CN" sz="3600" b="0" i="0" dirty="0">
                <a:solidFill>
                  <a:schemeClr val="tx1"/>
                </a:solidFill>
                <a:latin typeface="Source Code Pro Light" panose="020B0409030403020204" pitchFamily="49" charset="0"/>
                <a:ea typeface="Source Code Pro Light" panose="020B0409030403020204" pitchFamily="49" charset="0"/>
              </a:rPr>
            </a:br>
            <a:r>
              <a:rPr lang="en-US" altLang="zh-CN" sz="3600" b="1" i="1" dirty="0">
                <a:solidFill>
                  <a:schemeClr val="tx1"/>
                </a:solidFill>
                <a:latin typeface="Source Code Pro Light" panose="020B0409030403020204" pitchFamily="49" charset="0"/>
                <a:ea typeface="Source Code Pro Light" panose="020B0409030403020204" pitchFamily="49" charset="0"/>
              </a:rPr>
              <a:t>console</a:t>
            </a:r>
            <a:r>
              <a:rPr lang="en-US" altLang="zh-CN" sz="3600" b="0" i="0" dirty="0">
                <a:solidFill>
                  <a:schemeClr val="tx1"/>
                </a:solidFill>
                <a:latin typeface="Source Code Pro Light" panose="020B0409030403020204" pitchFamily="49" charset="0"/>
                <a:ea typeface="Source Code Pro Light" panose="020B0409030403020204" pitchFamily="49" charset="0"/>
              </a:rPr>
              <a:t>.log(arr3); // ['avocado', 'banana', 'cherry’]</a:t>
            </a:r>
            <a:br>
              <a:rPr lang="en-US" altLang="zh-CN" sz="4000" b="0" i="0" dirty="0">
                <a:solidFill>
                  <a:srgbClr val="808080"/>
                </a:solidFill>
                <a:latin typeface="JetBrains Mono"/>
              </a:rPr>
            </a:br>
            <a:br>
              <a:rPr lang="en-US" altLang="zh-CN" sz="4000" b="0" i="0" dirty="0">
                <a:solidFill>
                  <a:srgbClr val="808080"/>
                </a:solidFill>
                <a:latin typeface="JetBrains Mono"/>
              </a:rPr>
            </a:br>
            <a:r>
              <a:rPr lang="en-US" altLang="zh-CN" sz="6000" dirty="0"/>
              <a:t>The length property is used to  get or set the length of an array.</a:t>
            </a:r>
            <a:br>
              <a:rPr lang="en-US" altLang="zh-CN" sz="6000" dirty="0"/>
            </a:br>
            <a:r>
              <a:rPr lang="en-US" altLang="zh-CN" sz="3600" b="0" dirty="0">
                <a:solidFill>
                  <a:schemeClr val="tx1"/>
                </a:solidFill>
                <a:latin typeface="Source Code Pro Light" panose="020B0409030403020204" pitchFamily="49" charset="0"/>
                <a:ea typeface="Source Code Pro Light" panose="020B0409030403020204" pitchFamily="49" charset="0"/>
              </a:rPr>
              <a:t>let arr4 = [1, 2, 3];</a:t>
            </a:r>
            <a:br>
              <a:rPr lang="en-US" altLang="zh-CN" sz="3600" b="0" dirty="0">
                <a:solidFill>
                  <a:schemeClr val="tx1"/>
                </a:solidFill>
                <a:latin typeface="Source Code Pro Light" panose="020B0409030403020204" pitchFamily="49" charset="0"/>
                <a:ea typeface="Source Code Pro Light" panose="020B0409030403020204" pitchFamily="49" charset="0"/>
              </a:rPr>
            </a:br>
            <a:r>
              <a:rPr lang="en-US" altLang="zh-CN" sz="3600" b="0" dirty="0">
                <a:solidFill>
                  <a:schemeClr val="tx1"/>
                </a:solidFill>
                <a:latin typeface="Source Code Pro Light" panose="020B0409030403020204" pitchFamily="49" charset="0"/>
                <a:ea typeface="Source Code Pro Light" panose="020B0409030403020204" pitchFamily="49" charset="0"/>
              </a:rPr>
              <a:t>console.log(arr4.length); // Outputs 3</a:t>
            </a:r>
            <a:br>
              <a:rPr lang="en-US" altLang="zh-CN" sz="3600" b="0" dirty="0">
                <a:solidFill>
                  <a:schemeClr val="tx1"/>
                </a:solidFill>
                <a:latin typeface="Source Code Pro Light" panose="020B0409030403020204" pitchFamily="49" charset="0"/>
                <a:ea typeface="Source Code Pro Light" panose="020B0409030403020204" pitchFamily="49" charset="0"/>
              </a:rPr>
            </a:br>
            <a:r>
              <a:rPr lang="en-US" altLang="zh-CN" sz="3600" b="0" dirty="0">
                <a:solidFill>
                  <a:schemeClr val="tx1"/>
                </a:solidFill>
                <a:latin typeface="Source Code Pro Light" panose="020B0409030403020204" pitchFamily="49" charset="0"/>
                <a:ea typeface="Source Code Pro Light" panose="020B0409030403020204" pitchFamily="49" charset="0"/>
              </a:rPr>
              <a:t>arr4.push(4);</a:t>
            </a:r>
            <a:br>
              <a:rPr lang="en-US" altLang="zh-CN" sz="3600" b="0" dirty="0">
                <a:solidFill>
                  <a:schemeClr val="tx1"/>
                </a:solidFill>
                <a:latin typeface="Source Code Pro Light" panose="020B0409030403020204" pitchFamily="49" charset="0"/>
                <a:ea typeface="Source Code Pro Light" panose="020B0409030403020204" pitchFamily="49" charset="0"/>
              </a:rPr>
            </a:br>
            <a:r>
              <a:rPr lang="en-US" altLang="zh-CN" sz="3600" b="0" dirty="0">
                <a:solidFill>
                  <a:schemeClr val="tx1"/>
                </a:solidFill>
                <a:latin typeface="Source Code Pro Light" panose="020B0409030403020204" pitchFamily="49" charset="0"/>
                <a:ea typeface="Source Code Pro Light" panose="020B0409030403020204" pitchFamily="49" charset="0"/>
              </a:rPr>
              <a:t>console.log(arr4.length); // Outputs 4</a:t>
            </a:r>
            <a:br>
              <a:rPr lang="en-US" altLang="zh-CN" sz="3600" b="0" dirty="0">
                <a:solidFill>
                  <a:schemeClr val="tx1"/>
                </a:solidFill>
                <a:latin typeface="Source Code Pro Light" panose="020B0409030403020204" pitchFamily="49" charset="0"/>
                <a:ea typeface="Source Code Pro Light" panose="020B0409030403020204" pitchFamily="49" charset="0"/>
              </a:rPr>
            </a:br>
            <a:r>
              <a:rPr lang="en-US" altLang="zh-CN" sz="3600" b="0" dirty="0">
                <a:solidFill>
                  <a:schemeClr val="tx1"/>
                </a:solidFill>
                <a:latin typeface="Source Code Pro Light" panose="020B0409030403020204" pitchFamily="49" charset="0"/>
                <a:ea typeface="Source Code Pro Light" panose="020B0409030403020204" pitchFamily="49" charset="0"/>
              </a:rPr>
              <a:t>arr4.length = 2;</a:t>
            </a:r>
            <a:br>
              <a:rPr lang="en-US" altLang="zh-CN" sz="3600" b="0" dirty="0">
                <a:solidFill>
                  <a:schemeClr val="tx1"/>
                </a:solidFill>
                <a:latin typeface="Source Code Pro Light" panose="020B0409030403020204" pitchFamily="49" charset="0"/>
                <a:ea typeface="Source Code Pro Light" panose="020B0409030403020204" pitchFamily="49" charset="0"/>
              </a:rPr>
            </a:br>
            <a:r>
              <a:rPr lang="en-US" altLang="zh-CN" sz="3600" b="0" dirty="0">
                <a:solidFill>
                  <a:schemeClr val="tx1"/>
                </a:solidFill>
                <a:latin typeface="Source Code Pro Light" panose="020B0409030403020204" pitchFamily="49" charset="0"/>
                <a:ea typeface="Source Code Pro Light" panose="020B0409030403020204" pitchFamily="49" charset="0"/>
              </a:rPr>
              <a:t>console.log(arr4.length); // Outputs 2</a:t>
            </a:r>
            <a:br>
              <a:rPr lang="en-US" altLang="zh-CN" sz="3600" b="0" dirty="0">
                <a:solidFill>
                  <a:schemeClr val="tx1"/>
                </a:solidFill>
                <a:latin typeface="Source Code Pro Light" panose="020B0409030403020204" pitchFamily="49" charset="0"/>
                <a:ea typeface="Source Code Pro Light" panose="020B0409030403020204" pitchFamily="49" charset="0"/>
              </a:rPr>
            </a:br>
            <a:r>
              <a:rPr lang="en-US" altLang="zh-CN" sz="3600" b="0" dirty="0">
                <a:solidFill>
                  <a:schemeClr val="tx1"/>
                </a:solidFill>
                <a:latin typeface="Source Code Pro Light" panose="020B0409030403020204" pitchFamily="49" charset="0"/>
                <a:ea typeface="Source Code Pro Light" panose="020B0409030403020204" pitchFamily="49" charset="0"/>
              </a:rPr>
              <a:t>console.log(arr4); // Outputs [1, 2]</a:t>
            </a:r>
            <a:endParaRPr sz="3600" b="0" dirty="0">
              <a:solidFill>
                <a:schemeClr val="tx1"/>
              </a:solidFill>
              <a:latin typeface="Source Code Pro Light" panose="020B0409030403020204" pitchFamily="49" charset="0"/>
              <a:ea typeface="Source Code Pro Light" panose="020B0409030403020204" pitchFamily="49" charset="0"/>
            </a:endParaRPr>
          </a:p>
        </p:txBody>
      </p:sp>
      <p:sp>
        <p:nvSpPr>
          <p:cNvPr id="5" name="Text Placeholder 4">
            <a:extLst>
              <a:ext uri="{FF2B5EF4-FFF2-40B4-BE49-F238E27FC236}">
                <a16:creationId xmlns:a16="http://schemas.microsoft.com/office/drawing/2014/main" id="{E93799CF-97AB-AAD8-B2F8-82E5983C06A6}"/>
              </a:ext>
            </a:extLst>
          </p:cNvPr>
          <p:cNvSpPr>
            <a:spLocks noGrp="1"/>
          </p:cNvSpPr>
          <p:nvPr>
            <p:ph type="body" sz="quarter" idx="22"/>
          </p:nvPr>
        </p:nvSpPr>
        <p:spPr/>
        <p:txBody>
          <a:bodyPr/>
          <a:lstStyle/>
          <a:p>
            <a:r>
              <a:rPr lang="en-US" dirty="0"/>
              <a:t>Accessing Elements/Lenth</a:t>
            </a:r>
          </a:p>
        </p:txBody>
      </p:sp>
      <p:sp>
        <p:nvSpPr>
          <p:cNvPr id="7" name="Text Placeholder 6">
            <a:extLst>
              <a:ext uri="{FF2B5EF4-FFF2-40B4-BE49-F238E27FC236}">
                <a16:creationId xmlns:a16="http://schemas.microsoft.com/office/drawing/2014/main" id="{1C1133F3-F569-30A7-846D-793EEB61B780}"/>
              </a:ext>
            </a:extLst>
          </p:cNvPr>
          <p:cNvSpPr>
            <a:spLocks noGrp="1"/>
          </p:cNvSpPr>
          <p:nvPr>
            <p:ph type="body" sz="quarter" idx="21"/>
          </p:nvPr>
        </p:nvSpPr>
        <p:spPr/>
        <p:txBody>
          <a:bodyPr/>
          <a:lstStyle/>
          <a:p>
            <a:r>
              <a:rPr lang="en-US" dirty="0"/>
              <a:t>Array</a:t>
            </a:r>
          </a:p>
        </p:txBody>
      </p:sp>
    </p:spTree>
    <p:extLst>
      <p:ext uri="{BB962C8B-B14F-4D97-AF65-F5344CB8AC3E}">
        <p14:creationId xmlns:p14="http://schemas.microsoft.com/office/powerpoint/2010/main" val="16521062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 name="Square"/>
          <p:cNvSpPr/>
          <p:nvPr/>
        </p:nvSpPr>
        <p:spPr>
          <a:xfrm>
            <a:off x="990938" y="967907"/>
            <a:ext cx="11780185" cy="11780185"/>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50733E"/>
                </a:solidFill>
                <a:latin typeface="Helvetica Neue Medium"/>
                <a:ea typeface="Helvetica Neue Medium"/>
                <a:cs typeface="Helvetica Neue Medium"/>
                <a:sym typeface="Helvetica Neue Medium"/>
              </a:defRPr>
            </a:pPr>
            <a:endParaRPr/>
          </a:p>
        </p:txBody>
      </p:sp>
      <p:pic>
        <p:nvPicPr>
          <p:cNvPr id="1241" name="Image" descr="Image"/>
          <p:cNvPicPr>
            <a:picLocks noChangeAspect="1"/>
          </p:cNvPicPr>
          <p:nvPr/>
        </p:nvPicPr>
        <p:blipFill>
          <a:blip r:embed="rId2"/>
          <a:stretch>
            <a:fillRect/>
          </a:stretch>
        </p:blipFill>
        <p:spPr>
          <a:xfrm>
            <a:off x="10446462" y="1671846"/>
            <a:ext cx="1608385" cy="493267"/>
          </a:xfrm>
          <a:prstGeom prst="rect">
            <a:avLst/>
          </a:prstGeom>
          <a:ln w="12700">
            <a:miter lim="400000"/>
          </a:ln>
        </p:spPr>
      </p:pic>
      <p:sp>
        <p:nvSpPr>
          <p:cNvPr id="1245" name="Keynote Cover Slide Copy Block"/>
          <p:cNvSpPr txBox="1">
            <a:spLocks noGrp="1"/>
          </p:cNvSpPr>
          <p:nvPr>
            <p:ph type="title"/>
          </p:nvPr>
        </p:nvSpPr>
        <p:spPr>
          <a:prstGeom prst="rect">
            <a:avLst/>
          </a:prstGeom>
        </p:spPr>
        <p:txBody>
          <a:bodyPr/>
          <a:lstStyle/>
          <a:p>
            <a:r>
              <a:rPr lang="en-US" sz="6000" dirty="0"/>
              <a:t>Add</a:t>
            </a:r>
            <a:br>
              <a:rPr lang="en-US" sz="6000" dirty="0"/>
            </a:br>
            <a:r>
              <a:rPr lang="en-US" sz="4000" b="0" dirty="0" err="1">
                <a:latin typeface="Source Code Pro Light" panose="020B0409030403020204" pitchFamily="49" charset="0"/>
                <a:ea typeface="Source Code Pro Light" panose="020B0409030403020204" pitchFamily="49" charset="0"/>
              </a:rPr>
              <a:t>arr.push</a:t>
            </a:r>
            <a:r>
              <a:rPr lang="en-US" sz="4000" b="0" dirty="0">
                <a:latin typeface="Source Code Pro Light" panose="020B0409030403020204" pitchFamily="49" charset="0"/>
                <a:ea typeface="Source Code Pro Light" panose="020B0409030403020204" pitchFamily="49" charset="0"/>
              </a:rPr>
              <a:t>(4); // Adds an element to the end of the array</a:t>
            </a:r>
            <a:br>
              <a:rPr lang="en-US" sz="4000" b="0" dirty="0">
                <a:latin typeface="Source Code Pro Light" panose="020B0409030403020204" pitchFamily="49" charset="0"/>
                <a:ea typeface="Source Code Pro Light" panose="020B0409030403020204" pitchFamily="49" charset="0"/>
              </a:rPr>
            </a:br>
            <a:r>
              <a:rPr lang="en-US" sz="4000" b="0" dirty="0" err="1">
                <a:latin typeface="Source Code Pro Light" panose="020B0409030403020204" pitchFamily="49" charset="0"/>
                <a:ea typeface="Source Code Pro Light" panose="020B0409030403020204" pitchFamily="49" charset="0"/>
              </a:rPr>
              <a:t>arr.unshift</a:t>
            </a:r>
            <a:r>
              <a:rPr lang="en-US" sz="4000" b="0" dirty="0">
                <a:latin typeface="Source Code Pro Light" panose="020B0409030403020204" pitchFamily="49" charset="0"/>
                <a:ea typeface="Source Code Pro Light" panose="020B0409030403020204" pitchFamily="49" charset="0"/>
              </a:rPr>
              <a:t>(5); // Adds an element to the beginning of the array</a:t>
            </a:r>
            <a:br>
              <a:rPr lang="en-US" sz="6000" dirty="0"/>
            </a:br>
            <a:r>
              <a:rPr lang="en-US" sz="6000" dirty="0"/>
              <a:t>Delete</a:t>
            </a:r>
            <a:br>
              <a:rPr lang="en-US" sz="6000" dirty="0"/>
            </a:br>
            <a:r>
              <a:rPr lang="en-US" sz="4000" b="0" dirty="0" err="1">
                <a:latin typeface="Source Code Pro Light" panose="020B0409030403020204" pitchFamily="49" charset="0"/>
                <a:ea typeface="Source Code Pro Light" panose="020B0409030403020204" pitchFamily="49" charset="0"/>
              </a:rPr>
              <a:t>arr.pop</a:t>
            </a:r>
            <a:r>
              <a:rPr lang="en-US" sz="4000" b="0" dirty="0">
                <a:latin typeface="Source Code Pro Light" panose="020B0409030403020204" pitchFamily="49" charset="0"/>
                <a:ea typeface="Source Code Pro Light" panose="020B0409030403020204" pitchFamily="49" charset="0"/>
              </a:rPr>
              <a:t>(); // Removes and returns the last element of the array</a:t>
            </a:r>
            <a:br>
              <a:rPr lang="en-US" sz="4000" b="0" dirty="0">
                <a:latin typeface="Source Code Pro Light" panose="020B0409030403020204" pitchFamily="49" charset="0"/>
                <a:ea typeface="Source Code Pro Light" panose="020B0409030403020204" pitchFamily="49" charset="0"/>
              </a:rPr>
            </a:br>
            <a:r>
              <a:rPr lang="en-US" sz="4000" b="0" dirty="0" err="1">
                <a:latin typeface="Source Code Pro Light" panose="020B0409030403020204" pitchFamily="49" charset="0"/>
                <a:ea typeface="Source Code Pro Light" panose="020B0409030403020204" pitchFamily="49" charset="0"/>
              </a:rPr>
              <a:t>arr.shift</a:t>
            </a:r>
            <a:r>
              <a:rPr lang="en-US" sz="4000" b="0" dirty="0">
                <a:latin typeface="Source Code Pro Light" panose="020B0409030403020204" pitchFamily="49" charset="0"/>
                <a:ea typeface="Source Code Pro Light" panose="020B0409030403020204" pitchFamily="49" charset="0"/>
              </a:rPr>
              <a:t>(); // Removes and returns the first element of the array</a:t>
            </a:r>
            <a:br>
              <a:rPr lang="en-US" sz="6000" dirty="0"/>
            </a:br>
            <a:r>
              <a:rPr lang="en-US" sz="6000" dirty="0"/>
              <a:t>Change</a:t>
            </a:r>
            <a:br>
              <a:rPr lang="en-US" sz="6000" dirty="0"/>
            </a:br>
            <a:r>
              <a:rPr lang="en-US" altLang="zh-CN" sz="4000" b="0" dirty="0" err="1">
                <a:latin typeface="Source Code Pro Light" panose="020B0409030403020204" pitchFamily="49" charset="0"/>
                <a:ea typeface="Source Code Pro Light" panose="020B0409030403020204" pitchFamily="49" charset="0"/>
              </a:rPr>
              <a:t>arr.splice</a:t>
            </a:r>
            <a:r>
              <a:rPr lang="en-US" altLang="zh-CN" sz="4000" b="0" dirty="0">
                <a:latin typeface="Source Code Pro Light" panose="020B0409030403020204" pitchFamily="49" charset="0"/>
                <a:ea typeface="Source Code Pro Light" panose="020B0409030403020204" pitchFamily="49" charset="0"/>
              </a:rPr>
              <a:t>(1, 0, 'a'); // Replaces element at a specified position</a:t>
            </a:r>
            <a:br>
              <a:rPr lang="en-US" sz="6000" dirty="0"/>
            </a:br>
            <a:r>
              <a:rPr lang="en-US" sz="6000" dirty="0"/>
              <a:t>Find</a:t>
            </a:r>
            <a:br>
              <a:rPr lang="en-US" sz="6000" dirty="0"/>
            </a:br>
            <a:r>
              <a:rPr lang="en-US" sz="4000" b="0" dirty="0" err="1">
                <a:latin typeface="Source Code Pro Light" panose="020B0409030403020204" pitchFamily="49" charset="0"/>
                <a:ea typeface="Source Code Pro Light" panose="020B0409030403020204" pitchFamily="49" charset="0"/>
              </a:rPr>
              <a:t>arr</a:t>
            </a:r>
            <a:r>
              <a:rPr lang="en-US" sz="4000" b="0" dirty="0">
                <a:latin typeface="Source Code Pro Light" panose="020B0409030403020204" pitchFamily="49" charset="0"/>
                <a:ea typeface="Source Code Pro Light" panose="020B0409030403020204" pitchFamily="49" charset="0"/>
              </a:rPr>
              <a:t>[0]; //Find element by index</a:t>
            </a:r>
            <a:br>
              <a:rPr lang="en-US" sz="6000" dirty="0"/>
            </a:br>
            <a:r>
              <a:rPr lang="en-US" sz="6000" dirty="0"/>
              <a:t>Insert</a:t>
            </a:r>
            <a:br>
              <a:rPr lang="en-US" sz="6000" dirty="0"/>
            </a:br>
            <a:r>
              <a:rPr lang="en-US" sz="4000" b="0" dirty="0" err="1">
                <a:latin typeface="Source Code Pro Light" panose="020B0409030403020204" pitchFamily="49" charset="0"/>
                <a:ea typeface="Source Code Pro Light" panose="020B0409030403020204" pitchFamily="49" charset="0"/>
              </a:rPr>
              <a:t>arr.splice</a:t>
            </a:r>
            <a:r>
              <a:rPr lang="en-US" sz="4000" b="0" dirty="0">
                <a:latin typeface="Source Code Pro Light" panose="020B0409030403020204" pitchFamily="49" charset="0"/>
                <a:ea typeface="Source Code Pro Light" panose="020B0409030403020204" pitchFamily="49" charset="0"/>
              </a:rPr>
              <a:t>(1, 0, 'a', 'b'); // Inserts elements at a specified position</a:t>
            </a:r>
            <a:endParaRPr sz="6000" dirty="0"/>
          </a:p>
        </p:txBody>
      </p:sp>
      <p:sp>
        <p:nvSpPr>
          <p:cNvPr id="5" name="Text Placeholder 4">
            <a:extLst>
              <a:ext uri="{FF2B5EF4-FFF2-40B4-BE49-F238E27FC236}">
                <a16:creationId xmlns:a16="http://schemas.microsoft.com/office/drawing/2014/main" id="{5EFFF126-8DF4-85DA-D062-40D7566CA026}"/>
              </a:ext>
            </a:extLst>
          </p:cNvPr>
          <p:cNvSpPr>
            <a:spLocks noGrp="1"/>
          </p:cNvSpPr>
          <p:nvPr>
            <p:ph type="body" sz="quarter" idx="22"/>
          </p:nvPr>
        </p:nvSpPr>
        <p:spPr/>
        <p:txBody>
          <a:bodyPr/>
          <a:lstStyle/>
          <a:p>
            <a:r>
              <a:rPr lang="en-US" dirty="0"/>
              <a:t>Main methods:</a:t>
            </a:r>
          </a:p>
        </p:txBody>
      </p:sp>
      <p:sp>
        <p:nvSpPr>
          <p:cNvPr id="7" name="Text Placeholder 6">
            <a:extLst>
              <a:ext uri="{FF2B5EF4-FFF2-40B4-BE49-F238E27FC236}">
                <a16:creationId xmlns:a16="http://schemas.microsoft.com/office/drawing/2014/main" id="{986A4223-1FB1-3E2E-9618-B7AC98A3FE82}"/>
              </a:ext>
            </a:extLst>
          </p:cNvPr>
          <p:cNvSpPr>
            <a:spLocks noGrp="1"/>
          </p:cNvSpPr>
          <p:nvPr>
            <p:ph type="body" sz="quarter" idx="21"/>
          </p:nvPr>
        </p:nvSpPr>
        <p:spPr/>
        <p:txBody>
          <a:bodyPr/>
          <a:lstStyle/>
          <a:p>
            <a:r>
              <a:rPr lang="en-US" dirty="0"/>
              <a:t>Array</a:t>
            </a:r>
          </a:p>
        </p:txBody>
      </p:sp>
    </p:spTree>
    <p:extLst>
      <p:ext uri="{BB962C8B-B14F-4D97-AF65-F5344CB8AC3E}">
        <p14:creationId xmlns:p14="http://schemas.microsoft.com/office/powerpoint/2010/main" val="22329947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 name="Lorem ipsum dolor sit amet…"/>
          <p:cNvSpPr txBox="1">
            <a:spLocks noGrp="1"/>
          </p:cNvSpPr>
          <p:nvPr>
            <p:ph type="body" sz="half" idx="1"/>
          </p:nvPr>
        </p:nvSpPr>
        <p:spPr>
          <a:prstGeom prst="rect">
            <a:avLst/>
          </a:prstGeom>
        </p:spPr>
        <p:txBody>
          <a:bodyPr/>
          <a:lstStyle/>
          <a:p>
            <a:r>
              <a:rPr lang="en-US" altLang="zh-CN" dirty="0"/>
              <a:t>Creating Objects</a:t>
            </a:r>
          </a:p>
          <a:p>
            <a:r>
              <a:rPr lang="en-US" altLang="zh-CN" dirty="0"/>
              <a:t>Accessing properties</a:t>
            </a:r>
          </a:p>
          <a:p>
            <a:r>
              <a:rPr lang="en-US" altLang="zh-CN" dirty="0"/>
              <a:t>Deleting properties</a:t>
            </a:r>
          </a:p>
          <a:p>
            <a:r>
              <a:rPr lang="en-US" altLang="zh-CN" dirty="0"/>
              <a:t>Object method</a:t>
            </a:r>
          </a:p>
        </p:txBody>
      </p:sp>
      <p:sp>
        <p:nvSpPr>
          <p:cNvPr id="149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13</a:t>
            </a:fld>
            <a:endParaRPr/>
          </a:p>
        </p:txBody>
      </p:sp>
      <p:sp>
        <p:nvSpPr>
          <p:cNvPr id="1498" name="Next Steps→"/>
          <p:cNvSpPr txBox="1">
            <a:spLocks noGrp="1"/>
          </p:cNvSpPr>
          <p:nvPr>
            <p:ph type="title"/>
          </p:nvPr>
        </p:nvSpPr>
        <p:spPr>
          <a:xfrm>
            <a:off x="843386" y="3423096"/>
            <a:ext cx="9162845" cy="5499263"/>
          </a:xfrm>
          <a:prstGeom prst="rect">
            <a:avLst/>
          </a:prstGeom>
        </p:spPr>
        <p:txBody>
          <a:bodyPr/>
          <a:lstStyle/>
          <a:p>
            <a:r>
              <a:rPr lang="en-US" dirty="0"/>
              <a:t>Object</a:t>
            </a:r>
            <a:r>
              <a:rPr dirty="0"/>
              <a:t>→</a:t>
            </a:r>
          </a:p>
        </p:txBody>
      </p:sp>
      <p:pic>
        <p:nvPicPr>
          <p:cNvPr id="1499" name="Image" descr="Image"/>
          <p:cNvPicPr>
            <a:picLocks noChangeAspect="1"/>
          </p:cNvPicPr>
          <p:nvPr/>
        </p:nvPicPr>
        <p:blipFill>
          <a:blip r:embed="rId2"/>
          <a:stretch>
            <a:fillRect/>
          </a:stretch>
        </p:blipFill>
        <p:spPr>
          <a:xfrm>
            <a:off x="959708" y="12537089"/>
            <a:ext cx="677649" cy="207824"/>
          </a:xfrm>
          <a:prstGeom prst="rect">
            <a:avLst/>
          </a:prstGeom>
          <a:ln w="12700">
            <a:miter lim="400000"/>
          </a:ln>
        </p:spPr>
      </p:pic>
      <p:pic>
        <p:nvPicPr>
          <p:cNvPr id="1500" name="Image" descr="Image"/>
          <p:cNvPicPr>
            <a:picLocks noChangeAspect="1"/>
          </p:cNvPicPr>
          <p:nvPr/>
        </p:nvPicPr>
        <p:blipFill>
          <a:blip r:embed="rId3"/>
          <a:stretch>
            <a:fillRect/>
          </a:stretch>
        </p:blipFill>
        <p:spPr>
          <a:xfrm>
            <a:off x="972408" y="12493291"/>
            <a:ext cx="1335300" cy="393276"/>
          </a:xfrm>
          <a:prstGeom prst="rect">
            <a:avLst/>
          </a:prstGeom>
          <a:ln w="12700">
            <a:miter lim="400000"/>
          </a:ln>
        </p:spPr>
      </p:pic>
    </p:spTree>
    <p:extLst>
      <p:ext uri="{BB962C8B-B14F-4D97-AF65-F5344CB8AC3E}">
        <p14:creationId xmlns:p14="http://schemas.microsoft.com/office/powerpoint/2010/main" val="404693039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05CE-1FC4-AD3D-E200-4D4084C164CD}"/>
              </a:ext>
            </a:extLst>
          </p:cNvPr>
          <p:cNvSpPr>
            <a:spLocks noGrp="1"/>
          </p:cNvSpPr>
          <p:nvPr>
            <p:ph type="title"/>
          </p:nvPr>
        </p:nvSpPr>
        <p:spPr>
          <a:xfrm>
            <a:off x="1283678" y="5620250"/>
            <a:ext cx="11485370" cy="6311228"/>
          </a:xfrm>
        </p:spPr>
        <p:txBody>
          <a:bodyPr/>
          <a:lstStyle/>
          <a:p>
            <a:r>
              <a:rPr lang="en-US" sz="6000" dirty="0"/>
              <a:t>You can create objects using object literal syntax or the new Object() constructor.</a:t>
            </a:r>
            <a:br>
              <a:rPr lang="en-US" sz="6000" dirty="0"/>
            </a:br>
            <a:r>
              <a:rPr lang="en-US" sz="6000" dirty="0"/>
              <a:t>You can access and modify an object's properties using dot notation or bracket notation.</a:t>
            </a:r>
            <a:br>
              <a:rPr lang="en-US" sz="6000" dirty="0"/>
            </a:br>
            <a:br>
              <a:rPr lang="en-US" sz="6000" dirty="0"/>
            </a:br>
            <a:r>
              <a:rPr lang="en-US" sz="4000" dirty="0">
                <a:latin typeface="Source Code Pro Light" panose="020B0409030403020204" pitchFamily="49" charset="0"/>
                <a:ea typeface="Source Code Pro Light" panose="020B0409030403020204" pitchFamily="49" charset="0"/>
              </a:rPr>
              <a:t>let obj1 = {name: 'John', age: 30}; // Object literal syntax</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let obj2 = new Object(); // Object constructor</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obj2.name = 'John';</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obj2.age = 30;</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obj1['name'] = ‘Jane’;</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obj[</a:t>
            </a:r>
            <a:r>
              <a:rPr lang="en-US" altLang="zh-CN" sz="4000" dirty="0">
                <a:latin typeface="Source Code Pro Light" panose="020B0409030403020204" pitchFamily="49" charset="0"/>
                <a:ea typeface="Source Code Pro Light" panose="020B0409030403020204" pitchFamily="49" charset="0"/>
              </a:rPr>
              <a:t>'</a:t>
            </a:r>
            <a:r>
              <a:rPr lang="en-US" sz="4000" dirty="0">
                <a:latin typeface="Source Code Pro Light" panose="020B0409030403020204" pitchFamily="49" charset="0"/>
                <a:ea typeface="Source Code Pro Light" panose="020B0409030403020204" pitchFamily="49" charset="0"/>
              </a:rPr>
              <a:t>age</a:t>
            </a:r>
            <a:r>
              <a:rPr lang="en-US" altLang="zh-CN" sz="4000" dirty="0">
                <a:latin typeface="Source Code Pro Light" panose="020B0409030403020204" pitchFamily="49" charset="0"/>
                <a:ea typeface="Source Code Pro Light" panose="020B0409030403020204" pitchFamily="49" charset="0"/>
              </a:rPr>
              <a:t>'</a:t>
            </a:r>
            <a:r>
              <a:rPr lang="en-US" sz="4000" dirty="0">
                <a:latin typeface="Source Code Pro Light" panose="020B0409030403020204" pitchFamily="49" charset="0"/>
                <a:ea typeface="Source Code Pro Light" panose="020B0409030403020204" pitchFamily="49" charset="0"/>
              </a:rPr>
              <a:t>] = 25;</a:t>
            </a:r>
          </a:p>
        </p:txBody>
      </p:sp>
      <p:sp>
        <p:nvSpPr>
          <p:cNvPr id="3" name="Text Placeholder 2">
            <a:extLst>
              <a:ext uri="{FF2B5EF4-FFF2-40B4-BE49-F238E27FC236}">
                <a16:creationId xmlns:a16="http://schemas.microsoft.com/office/drawing/2014/main" id="{D85143FB-5D80-E4B0-EB15-245335C8B35E}"/>
              </a:ext>
            </a:extLst>
          </p:cNvPr>
          <p:cNvSpPr>
            <a:spLocks noGrp="1"/>
          </p:cNvSpPr>
          <p:nvPr>
            <p:ph type="body" sz="quarter" idx="21"/>
          </p:nvPr>
        </p:nvSpPr>
        <p:spPr/>
        <p:txBody>
          <a:bodyPr/>
          <a:lstStyle/>
          <a:p>
            <a:r>
              <a:rPr lang="en-US" altLang="zh-CN" dirty="0"/>
              <a:t>Object</a:t>
            </a:r>
            <a:endParaRPr lang="en-US" dirty="0"/>
          </a:p>
        </p:txBody>
      </p:sp>
      <p:sp>
        <p:nvSpPr>
          <p:cNvPr id="4" name="Text Placeholder 3">
            <a:extLst>
              <a:ext uri="{FF2B5EF4-FFF2-40B4-BE49-F238E27FC236}">
                <a16:creationId xmlns:a16="http://schemas.microsoft.com/office/drawing/2014/main" id="{E933FCFF-F691-0C00-E0F7-08269B35BB95}"/>
              </a:ext>
            </a:extLst>
          </p:cNvPr>
          <p:cNvSpPr>
            <a:spLocks noGrp="1"/>
          </p:cNvSpPr>
          <p:nvPr>
            <p:ph type="body" sz="quarter" idx="22"/>
          </p:nvPr>
        </p:nvSpPr>
        <p:spPr>
          <a:xfrm>
            <a:off x="1468122" y="1951876"/>
            <a:ext cx="6985001" cy="369332"/>
          </a:xfrm>
        </p:spPr>
        <p:txBody>
          <a:bodyPr/>
          <a:lstStyle/>
          <a:p>
            <a:r>
              <a:rPr lang="en-US" altLang="zh-CN" dirty="0"/>
              <a:t>Creating Objects / </a:t>
            </a:r>
            <a:r>
              <a:rPr lang="en-US" altLang="zh-CN" b="1" i="0" dirty="0">
                <a:effectLst/>
                <a:latin typeface="Inter"/>
              </a:rPr>
              <a:t>Accessing Properties</a:t>
            </a:r>
            <a:endParaRPr lang="en-US" altLang="zh-CN" dirty="0"/>
          </a:p>
        </p:txBody>
      </p:sp>
    </p:spTree>
    <p:extLst>
      <p:ext uri="{BB962C8B-B14F-4D97-AF65-F5344CB8AC3E}">
        <p14:creationId xmlns:p14="http://schemas.microsoft.com/office/powerpoint/2010/main" val="403564771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594ECA-ECEA-13B6-9594-25E8A4633C5E}"/>
              </a:ext>
            </a:extLst>
          </p:cNvPr>
          <p:cNvSpPr>
            <a:spLocks noGrp="1"/>
          </p:cNvSpPr>
          <p:nvPr>
            <p:ph type="body" sz="quarter" idx="21"/>
          </p:nvPr>
        </p:nvSpPr>
        <p:spPr/>
        <p:txBody>
          <a:bodyPr/>
          <a:lstStyle/>
          <a:p>
            <a:r>
              <a:rPr lang="en-US" dirty="0"/>
              <a:t>Object</a:t>
            </a:r>
          </a:p>
        </p:txBody>
      </p:sp>
      <p:sp>
        <p:nvSpPr>
          <p:cNvPr id="3" name="Text Placeholder 2">
            <a:extLst>
              <a:ext uri="{FF2B5EF4-FFF2-40B4-BE49-F238E27FC236}">
                <a16:creationId xmlns:a16="http://schemas.microsoft.com/office/drawing/2014/main" id="{28E61661-A6E8-3C2B-50AC-6B616D303932}"/>
              </a:ext>
            </a:extLst>
          </p:cNvPr>
          <p:cNvSpPr>
            <a:spLocks noGrp="1"/>
          </p:cNvSpPr>
          <p:nvPr>
            <p:ph type="body" sz="quarter" idx="22"/>
          </p:nvPr>
        </p:nvSpPr>
        <p:spPr/>
        <p:txBody>
          <a:bodyPr/>
          <a:lstStyle/>
          <a:p>
            <a:r>
              <a:rPr lang="en-US" dirty="0"/>
              <a:t>Deleting properties</a:t>
            </a:r>
          </a:p>
        </p:txBody>
      </p:sp>
      <p:sp>
        <p:nvSpPr>
          <p:cNvPr id="5" name="Title 4">
            <a:extLst>
              <a:ext uri="{FF2B5EF4-FFF2-40B4-BE49-F238E27FC236}">
                <a16:creationId xmlns:a16="http://schemas.microsoft.com/office/drawing/2014/main" id="{92418B2B-042C-58E7-801E-E9A2F021EBC3}"/>
              </a:ext>
            </a:extLst>
          </p:cNvPr>
          <p:cNvSpPr>
            <a:spLocks noGrp="1"/>
          </p:cNvSpPr>
          <p:nvPr>
            <p:ph type="title"/>
          </p:nvPr>
        </p:nvSpPr>
        <p:spPr>
          <a:xfrm>
            <a:off x="1468122" y="4178313"/>
            <a:ext cx="11300925" cy="6311228"/>
          </a:xfrm>
        </p:spPr>
        <p:txBody>
          <a:bodyPr/>
          <a:lstStyle/>
          <a:p>
            <a:r>
              <a:rPr lang="en-US" sz="6000" dirty="0"/>
              <a:t>You can use the delete keyword to delete an object's properties.</a:t>
            </a:r>
            <a:br>
              <a:rPr lang="en-US" sz="6000" dirty="0"/>
            </a:br>
            <a:br>
              <a:rPr lang="en-US" sz="6000" dirty="0"/>
            </a:br>
            <a:r>
              <a:rPr lang="en-US" sz="4000" dirty="0">
                <a:latin typeface="Source Code Pro Light" panose="020B0409030403020204" pitchFamily="49" charset="0"/>
                <a:ea typeface="Source Code Pro Light" panose="020B0409030403020204" pitchFamily="49" charset="0"/>
              </a:rPr>
              <a:t>let obj = {name: 'John', age: 30};</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delete </a:t>
            </a:r>
            <a:r>
              <a:rPr lang="en-US" sz="4000" dirty="0" err="1">
                <a:latin typeface="Source Code Pro Light" panose="020B0409030403020204" pitchFamily="49" charset="0"/>
                <a:ea typeface="Source Code Pro Light" panose="020B0409030403020204" pitchFamily="49" charset="0"/>
              </a:rPr>
              <a:t>obj.age</a:t>
            </a:r>
            <a:r>
              <a:rPr lang="en-US" sz="4000" dirty="0">
                <a:latin typeface="Source Code Pro Light" panose="020B0409030403020204" pitchFamily="49" charset="0"/>
                <a:ea typeface="Source Code Pro Light" panose="020B0409030403020204" pitchFamily="49" charset="0"/>
              </a:rPr>
              <a:t>;</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console.log(obj); // Outputs {name: "John"}</a:t>
            </a:r>
            <a:br>
              <a:rPr lang="en-US" sz="4000" dirty="0">
                <a:latin typeface="Source Code Pro Light" panose="020B0409030403020204" pitchFamily="49" charset="0"/>
                <a:ea typeface="Source Code Pro Light" panose="020B0409030403020204" pitchFamily="49" charset="0"/>
              </a:rPr>
            </a:b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obj = {};</a:t>
            </a:r>
            <a:br>
              <a:rPr lang="en-US" sz="4000" dirty="0">
                <a:latin typeface="Source Code Pro Light" panose="020B0409030403020204" pitchFamily="49" charset="0"/>
                <a:ea typeface="Source Code Pro Light" panose="020B0409030403020204" pitchFamily="49" charset="0"/>
              </a:rPr>
            </a:b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for (let key in obj) {</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  delete obj[key];</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a:t>
            </a:r>
          </a:p>
        </p:txBody>
      </p:sp>
    </p:spTree>
    <p:extLst>
      <p:ext uri="{BB962C8B-B14F-4D97-AF65-F5344CB8AC3E}">
        <p14:creationId xmlns:p14="http://schemas.microsoft.com/office/powerpoint/2010/main" val="220879305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B204-053F-76E3-C440-66EC6159068D}"/>
              </a:ext>
            </a:extLst>
          </p:cNvPr>
          <p:cNvSpPr>
            <a:spLocks noGrp="1"/>
          </p:cNvSpPr>
          <p:nvPr>
            <p:ph type="title"/>
          </p:nvPr>
        </p:nvSpPr>
        <p:spPr>
          <a:xfrm>
            <a:off x="1468122" y="4336575"/>
            <a:ext cx="11300925" cy="6311228"/>
          </a:xfrm>
        </p:spPr>
        <p:txBody>
          <a:bodyPr/>
          <a:lstStyle/>
          <a:p>
            <a:r>
              <a:rPr lang="en-US" altLang="zh-CN" sz="6000" b="0" i="0" dirty="0">
                <a:effectLst/>
                <a:latin typeface="Inter"/>
              </a:rPr>
              <a:t>An object's property value can be a function, such properties are known as object methods.</a:t>
            </a:r>
            <a:br>
              <a:rPr lang="en-US" altLang="zh-CN" sz="6000" b="0" i="0" dirty="0">
                <a:effectLst/>
                <a:latin typeface="Inter"/>
              </a:rPr>
            </a:br>
            <a:br>
              <a:rPr lang="en-US" altLang="zh-CN" sz="6000" b="0" i="0" dirty="0">
                <a:effectLst/>
                <a:latin typeface="Inter"/>
              </a:rPr>
            </a:br>
            <a:r>
              <a:rPr lang="en-US" altLang="zh-CN" sz="4000" b="0" i="0" dirty="0">
                <a:effectLst/>
                <a:latin typeface="Source Code Pro Light" panose="020B0409030403020204" pitchFamily="49" charset="0"/>
                <a:ea typeface="Source Code Pro Light" panose="020B0409030403020204" pitchFamily="49" charset="0"/>
              </a:rPr>
              <a:t>let obj = {</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a:effectLst/>
                <a:latin typeface="Source Code Pro Light" panose="020B0409030403020204" pitchFamily="49" charset="0"/>
                <a:ea typeface="Source Code Pro Light" panose="020B0409030403020204" pitchFamily="49" charset="0"/>
              </a:rPr>
              <a:t>  name: 'John',</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a:effectLst/>
                <a:latin typeface="Source Code Pro Light" panose="020B0409030403020204" pitchFamily="49" charset="0"/>
                <a:ea typeface="Source Code Pro Light" panose="020B0409030403020204" pitchFamily="49" charset="0"/>
              </a:rPr>
              <a:t>  </a:t>
            </a:r>
            <a:r>
              <a:rPr lang="en-US" altLang="zh-CN" sz="4000" b="0" i="0" dirty="0" err="1">
                <a:effectLst/>
                <a:latin typeface="Source Code Pro Light" panose="020B0409030403020204" pitchFamily="49" charset="0"/>
                <a:ea typeface="Source Code Pro Light" panose="020B0409030403020204" pitchFamily="49" charset="0"/>
              </a:rPr>
              <a:t>sayHello</a:t>
            </a:r>
            <a:r>
              <a:rPr lang="en-US" altLang="zh-CN" sz="4000" b="0" i="0" dirty="0">
                <a:effectLst/>
                <a:latin typeface="Source Code Pro Light" panose="020B0409030403020204" pitchFamily="49" charset="0"/>
                <a:ea typeface="Source Code Pro Light" panose="020B0409030403020204" pitchFamily="49" charset="0"/>
              </a:rPr>
              <a:t>: function() {</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a:effectLst/>
                <a:latin typeface="Source Code Pro Light" panose="020B0409030403020204" pitchFamily="49" charset="0"/>
                <a:ea typeface="Source Code Pro Light" panose="020B0409030403020204" pitchFamily="49" charset="0"/>
              </a:rPr>
              <a:t>    console.log('Hello, ' + this.name);</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a:effectLst/>
                <a:latin typeface="Source Code Pro Light" panose="020B0409030403020204" pitchFamily="49" charset="0"/>
                <a:ea typeface="Source Code Pro Light" panose="020B0409030403020204" pitchFamily="49" charset="0"/>
              </a:rPr>
              <a:t>  }</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a:effectLst/>
                <a:latin typeface="Source Code Pro Light" panose="020B0409030403020204" pitchFamily="49" charset="0"/>
                <a:ea typeface="Source Code Pro Light" panose="020B0409030403020204" pitchFamily="49" charset="0"/>
              </a:rPr>
              <a:t>};</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obj.sayHello</a:t>
            </a:r>
            <a:r>
              <a:rPr lang="en-US" altLang="zh-CN" sz="4000" b="0" i="0" dirty="0">
                <a:effectLst/>
                <a:latin typeface="Source Code Pro Light" panose="020B0409030403020204" pitchFamily="49" charset="0"/>
                <a:ea typeface="Source Code Pro Light" panose="020B0409030403020204" pitchFamily="49" charset="0"/>
              </a:rPr>
              <a:t>(); // Outputs "Hello, John"</a:t>
            </a:r>
            <a:endParaRPr lang="en-US" sz="4000" dirty="0">
              <a:latin typeface="Source Code Pro Light" panose="020B0409030403020204" pitchFamily="49" charset="0"/>
              <a:ea typeface="Source Code Pro Light" panose="020B0409030403020204" pitchFamily="49" charset="0"/>
            </a:endParaRPr>
          </a:p>
        </p:txBody>
      </p:sp>
      <p:sp>
        <p:nvSpPr>
          <p:cNvPr id="3" name="Text Placeholder 2">
            <a:extLst>
              <a:ext uri="{FF2B5EF4-FFF2-40B4-BE49-F238E27FC236}">
                <a16:creationId xmlns:a16="http://schemas.microsoft.com/office/drawing/2014/main" id="{E1DD38B1-4DDC-C825-B796-E3696525F8DD}"/>
              </a:ext>
            </a:extLst>
          </p:cNvPr>
          <p:cNvSpPr>
            <a:spLocks noGrp="1"/>
          </p:cNvSpPr>
          <p:nvPr>
            <p:ph type="body" sz="quarter" idx="21"/>
          </p:nvPr>
        </p:nvSpPr>
        <p:spPr/>
        <p:txBody>
          <a:bodyPr/>
          <a:lstStyle/>
          <a:p>
            <a:r>
              <a:rPr lang="en-US" dirty="0"/>
              <a:t>Object</a:t>
            </a:r>
          </a:p>
        </p:txBody>
      </p:sp>
      <p:sp>
        <p:nvSpPr>
          <p:cNvPr id="4" name="Text Placeholder 3">
            <a:extLst>
              <a:ext uri="{FF2B5EF4-FFF2-40B4-BE49-F238E27FC236}">
                <a16:creationId xmlns:a16="http://schemas.microsoft.com/office/drawing/2014/main" id="{1F1A2D0A-0AE5-AD8A-0399-7F1EAE9F7A25}"/>
              </a:ext>
            </a:extLst>
          </p:cNvPr>
          <p:cNvSpPr>
            <a:spLocks noGrp="1"/>
          </p:cNvSpPr>
          <p:nvPr>
            <p:ph type="body" sz="quarter" idx="22"/>
          </p:nvPr>
        </p:nvSpPr>
        <p:spPr/>
        <p:txBody>
          <a:bodyPr/>
          <a:lstStyle/>
          <a:p>
            <a:r>
              <a:rPr lang="en-US" dirty="0"/>
              <a:t>Object Methods</a:t>
            </a:r>
          </a:p>
        </p:txBody>
      </p:sp>
    </p:spTree>
    <p:extLst>
      <p:ext uri="{BB962C8B-B14F-4D97-AF65-F5344CB8AC3E}">
        <p14:creationId xmlns:p14="http://schemas.microsoft.com/office/powerpoint/2010/main" val="27764599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 name="Lorem ipsum dolor sit amet…"/>
          <p:cNvSpPr txBox="1">
            <a:spLocks noGrp="1"/>
          </p:cNvSpPr>
          <p:nvPr>
            <p:ph type="body" sz="half" idx="1"/>
          </p:nvPr>
        </p:nvSpPr>
        <p:spPr>
          <a:prstGeom prst="rect">
            <a:avLst/>
          </a:prstGeom>
        </p:spPr>
        <p:txBody>
          <a:bodyPr/>
          <a:lstStyle/>
          <a:p>
            <a:r>
              <a:rPr lang="en-US" altLang="zh-CN" dirty="0"/>
              <a:t>Creating Date Objects</a:t>
            </a:r>
          </a:p>
          <a:p>
            <a:r>
              <a:rPr lang="en-US" altLang="zh-CN" dirty="0"/>
              <a:t>Getting Date and Time</a:t>
            </a:r>
          </a:p>
          <a:p>
            <a:r>
              <a:rPr lang="en-US" altLang="zh-CN" dirty="0"/>
              <a:t>Setting Date and Time</a:t>
            </a:r>
          </a:p>
          <a:p>
            <a:r>
              <a:rPr lang="en-US" altLang="zh-CN" dirty="0"/>
              <a:t>Formatting Date and Time</a:t>
            </a:r>
          </a:p>
        </p:txBody>
      </p:sp>
      <p:sp>
        <p:nvSpPr>
          <p:cNvPr id="149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sp>
        <p:nvSpPr>
          <p:cNvPr id="1498" name="Next Steps→"/>
          <p:cNvSpPr txBox="1">
            <a:spLocks noGrp="1"/>
          </p:cNvSpPr>
          <p:nvPr>
            <p:ph type="title"/>
          </p:nvPr>
        </p:nvSpPr>
        <p:spPr>
          <a:xfrm>
            <a:off x="843386" y="3423096"/>
            <a:ext cx="9162845" cy="5499263"/>
          </a:xfrm>
          <a:prstGeom prst="rect">
            <a:avLst/>
          </a:prstGeom>
        </p:spPr>
        <p:txBody>
          <a:bodyPr/>
          <a:lstStyle/>
          <a:p>
            <a:r>
              <a:rPr lang="en-US" dirty="0"/>
              <a:t>Date</a:t>
            </a:r>
            <a:r>
              <a:rPr dirty="0"/>
              <a:t>→</a:t>
            </a:r>
          </a:p>
        </p:txBody>
      </p:sp>
      <p:pic>
        <p:nvPicPr>
          <p:cNvPr id="1499" name="Image" descr="Image"/>
          <p:cNvPicPr>
            <a:picLocks noChangeAspect="1"/>
          </p:cNvPicPr>
          <p:nvPr/>
        </p:nvPicPr>
        <p:blipFill>
          <a:blip r:embed="rId2"/>
          <a:stretch>
            <a:fillRect/>
          </a:stretch>
        </p:blipFill>
        <p:spPr>
          <a:xfrm>
            <a:off x="959708" y="12537089"/>
            <a:ext cx="677649" cy="207824"/>
          </a:xfrm>
          <a:prstGeom prst="rect">
            <a:avLst/>
          </a:prstGeom>
          <a:ln w="12700">
            <a:miter lim="400000"/>
          </a:ln>
        </p:spPr>
      </p:pic>
      <p:pic>
        <p:nvPicPr>
          <p:cNvPr id="1500" name="Image" descr="Image"/>
          <p:cNvPicPr>
            <a:picLocks noChangeAspect="1"/>
          </p:cNvPicPr>
          <p:nvPr/>
        </p:nvPicPr>
        <p:blipFill>
          <a:blip r:embed="rId3"/>
          <a:stretch>
            <a:fillRect/>
          </a:stretch>
        </p:blipFill>
        <p:spPr>
          <a:xfrm>
            <a:off x="972408" y="12493291"/>
            <a:ext cx="1335300" cy="393276"/>
          </a:xfrm>
          <a:prstGeom prst="rect">
            <a:avLst/>
          </a:prstGeom>
          <a:ln w="12700">
            <a:miter lim="400000"/>
          </a:ln>
        </p:spPr>
      </p:pic>
    </p:spTree>
    <p:extLst>
      <p:ext uri="{BB962C8B-B14F-4D97-AF65-F5344CB8AC3E}">
        <p14:creationId xmlns:p14="http://schemas.microsoft.com/office/powerpoint/2010/main" val="409059647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05CE-1FC4-AD3D-E200-4D4084C164CD}"/>
              </a:ext>
            </a:extLst>
          </p:cNvPr>
          <p:cNvSpPr>
            <a:spLocks noGrp="1"/>
          </p:cNvSpPr>
          <p:nvPr>
            <p:ph type="title"/>
          </p:nvPr>
        </p:nvSpPr>
        <p:spPr>
          <a:xfrm>
            <a:off x="1283678" y="4987211"/>
            <a:ext cx="11485370" cy="6311228"/>
          </a:xfrm>
        </p:spPr>
        <p:txBody>
          <a:bodyPr/>
          <a:lstStyle/>
          <a:p>
            <a:r>
              <a:rPr lang="en-US" sz="6000" dirty="0"/>
              <a:t>You can create a Date object using the new Date() constructor. If no arguments are passed in, it will create a Date object representing the current date and time.</a:t>
            </a:r>
            <a:br>
              <a:rPr lang="en-US" sz="6000" dirty="0"/>
            </a:br>
            <a:br>
              <a:rPr lang="en-US" sz="6000" dirty="0"/>
            </a:br>
            <a:r>
              <a:rPr lang="en-US" sz="4000" dirty="0">
                <a:latin typeface="Source Code Pro Light" panose="020B0409030403020204" pitchFamily="49" charset="0"/>
                <a:ea typeface="Source Code Pro Light" panose="020B0409030403020204" pitchFamily="49" charset="0"/>
              </a:rPr>
              <a:t>let date1 = new Date();</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let date2 = new Date('2019-12-01');</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let date3 = new Date('2019-12-01T12:00:00');</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let date4 = new Date(2019, 11, 1, 12, 0, 0, 0);</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let date5 = new Date(63768960000000);</a:t>
            </a:r>
          </a:p>
        </p:txBody>
      </p:sp>
      <p:sp>
        <p:nvSpPr>
          <p:cNvPr id="3" name="Text Placeholder 2">
            <a:extLst>
              <a:ext uri="{FF2B5EF4-FFF2-40B4-BE49-F238E27FC236}">
                <a16:creationId xmlns:a16="http://schemas.microsoft.com/office/drawing/2014/main" id="{D85143FB-5D80-E4B0-EB15-245335C8B35E}"/>
              </a:ext>
            </a:extLst>
          </p:cNvPr>
          <p:cNvSpPr>
            <a:spLocks noGrp="1"/>
          </p:cNvSpPr>
          <p:nvPr>
            <p:ph type="body" sz="quarter" idx="21"/>
          </p:nvPr>
        </p:nvSpPr>
        <p:spPr/>
        <p:txBody>
          <a:bodyPr/>
          <a:lstStyle/>
          <a:p>
            <a:r>
              <a:rPr lang="en-US" altLang="zh-CN" dirty="0"/>
              <a:t>Date</a:t>
            </a:r>
            <a:endParaRPr lang="en-US" dirty="0"/>
          </a:p>
        </p:txBody>
      </p:sp>
      <p:sp>
        <p:nvSpPr>
          <p:cNvPr id="4" name="Text Placeholder 3">
            <a:extLst>
              <a:ext uri="{FF2B5EF4-FFF2-40B4-BE49-F238E27FC236}">
                <a16:creationId xmlns:a16="http://schemas.microsoft.com/office/drawing/2014/main" id="{E933FCFF-F691-0C00-E0F7-08269B35BB95}"/>
              </a:ext>
            </a:extLst>
          </p:cNvPr>
          <p:cNvSpPr>
            <a:spLocks noGrp="1"/>
          </p:cNvSpPr>
          <p:nvPr>
            <p:ph type="body" sz="quarter" idx="22"/>
          </p:nvPr>
        </p:nvSpPr>
        <p:spPr>
          <a:xfrm>
            <a:off x="1468122" y="1951876"/>
            <a:ext cx="6985001" cy="369332"/>
          </a:xfrm>
        </p:spPr>
        <p:txBody>
          <a:bodyPr/>
          <a:lstStyle/>
          <a:p>
            <a:r>
              <a:rPr lang="en-US" altLang="zh-CN" dirty="0"/>
              <a:t>Creating Date Objects</a:t>
            </a:r>
          </a:p>
        </p:txBody>
      </p:sp>
    </p:spTree>
    <p:extLst>
      <p:ext uri="{BB962C8B-B14F-4D97-AF65-F5344CB8AC3E}">
        <p14:creationId xmlns:p14="http://schemas.microsoft.com/office/powerpoint/2010/main" val="29824922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594ECA-ECEA-13B6-9594-25E8A4633C5E}"/>
              </a:ext>
            </a:extLst>
          </p:cNvPr>
          <p:cNvSpPr>
            <a:spLocks noGrp="1"/>
          </p:cNvSpPr>
          <p:nvPr>
            <p:ph type="body" sz="quarter" idx="21"/>
          </p:nvPr>
        </p:nvSpPr>
        <p:spPr/>
        <p:txBody>
          <a:bodyPr/>
          <a:lstStyle/>
          <a:p>
            <a:r>
              <a:rPr lang="en-US" dirty="0"/>
              <a:t>Date</a:t>
            </a:r>
          </a:p>
        </p:txBody>
      </p:sp>
      <p:sp>
        <p:nvSpPr>
          <p:cNvPr id="3" name="Text Placeholder 2">
            <a:extLst>
              <a:ext uri="{FF2B5EF4-FFF2-40B4-BE49-F238E27FC236}">
                <a16:creationId xmlns:a16="http://schemas.microsoft.com/office/drawing/2014/main" id="{28E61661-A6E8-3C2B-50AC-6B616D303932}"/>
              </a:ext>
            </a:extLst>
          </p:cNvPr>
          <p:cNvSpPr>
            <a:spLocks noGrp="1"/>
          </p:cNvSpPr>
          <p:nvPr>
            <p:ph type="body" sz="quarter" idx="22"/>
          </p:nvPr>
        </p:nvSpPr>
        <p:spPr/>
        <p:txBody>
          <a:bodyPr/>
          <a:lstStyle/>
          <a:p>
            <a:r>
              <a:rPr lang="en-US" dirty="0"/>
              <a:t>Getting Date and Time</a:t>
            </a:r>
          </a:p>
        </p:txBody>
      </p:sp>
      <p:sp>
        <p:nvSpPr>
          <p:cNvPr id="5" name="Title 4">
            <a:extLst>
              <a:ext uri="{FF2B5EF4-FFF2-40B4-BE49-F238E27FC236}">
                <a16:creationId xmlns:a16="http://schemas.microsoft.com/office/drawing/2014/main" id="{92418B2B-042C-58E7-801E-E9A2F021EBC3}"/>
              </a:ext>
            </a:extLst>
          </p:cNvPr>
          <p:cNvSpPr>
            <a:spLocks noGrp="1"/>
          </p:cNvSpPr>
          <p:nvPr>
            <p:ph type="title"/>
          </p:nvPr>
        </p:nvSpPr>
        <p:spPr>
          <a:xfrm>
            <a:off x="1380197" y="5813683"/>
            <a:ext cx="11300925" cy="6311228"/>
          </a:xfrm>
        </p:spPr>
        <p:txBody>
          <a:bodyPr/>
          <a:lstStyle/>
          <a:p>
            <a:r>
              <a:rPr lang="en-US" sz="6000" dirty="0"/>
              <a:t>The Date object provides several methods to get various parts of the date and time, such as year, month, day, hour, minute, second, etc.</a:t>
            </a:r>
            <a:br>
              <a:rPr lang="en-US" sz="6000" dirty="0"/>
            </a:br>
            <a:r>
              <a:rPr lang="en-US" sz="4000" dirty="0">
                <a:latin typeface="Source Code Pro Light" panose="020B0409030403020204" pitchFamily="49" charset="0"/>
                <a:ea typeface="Source Code Pro Light" panose="020B0409030403020204" pitchFamily="49" charset="0"/>
              </a:rPr>
              <a:t>let now = new Date();</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now.getFullYear</a:t>
            </a:r>
            <a:r>
              <a:rPr lang="en-US" sz="4000" dirty="0">
                <a:latin typeface="Source Code Pro Light" panose="020B0409030403020204" pitchFamily="49" charset="0"/>
                <a:ea typeface="Source Code Pro Light" panose="020B0409030403020204" pitchFamily="49" charset="0"/>
              </a:rPr>
              <a:t>()); //Year</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now.getMonth</a:t>
            </a:r>
            <a:r>
              <a:rPr lang="en-US" sz="4000" dirty="0">
                <a:latin typeface="Source Code Pro Light" panose="020B0409030403020204" pitchFamily="49" charset="0"/>
                <a:ea typeface="Source Code Pro Light" panose="020B0409030403020204" pitchFamily="49" charset="0"/>
              </a:rPr>
              <a:t>()); //Month(0-11)</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now.getDate</a:t>
            </a:r>
            <a:r>
              <a:rPr lang="en-US" sz="4000" dirty="0">
                <a:latin typeface="Source Code Pro Light" panose="020B0409030403020204" pitchFamily="49" charset="0"/>
                <a:ea typeface="Source Code Pro Light" panose="020B0409030403020204" pitchFamily="49" charset="0"/>
              </a:rPr>
              <a:t>()); //Day(1-31)</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now.getHours</a:t>
            </a:r>
            <a:r>
              <a:rPr lang="en-US" sz="4000" dirty="0">
                <a:latin typeface="Source Code Pro Light" panose="020B0409030403020204" pitchFamily="49" charset="0"/>
                <a:ea typeface="Source Code Pro Light" panose="020B0409030403020204" pitchFamily="49" charset="0"/>
              </a:rPr>
              <a:t>()); //Hour(0-23)</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now.getMinutes</a:t>
            </a:r>
            <a:r>
              <a:rPr lang="en-US" sz="4000" dirty="0">
                <a:latin typeface="Source Code Pro Light" panose="020B0409030403020204" pitchFamily="49" charset="0"/>
                <a:ea typeface="Source Code Pro Light" panose="020B0409030403020204" pitchFamily="49" charset="0"/>
              </a:rPr>
              <a:t>()); //Minute(0-59)</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now.getSeconds</a:t>
            </a:r>
            <a:r>
              <a:rPr lang="en-US" sz="4000" dirty="0">
                <a:latin typeface="Source Code Pro Light" panose="020B0409030403020204" pitchFamily="49" charset="0"/>
                <a:ea typeface="Source Code Pro Light" panose="020B0409030403020204" pitchFamily="49" charset="0"/>
              </a:rPr>
              <a:t>()); //Second(0-59)</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now.getMilliseconds</a:t>
            </a:r>
            <a:r>
              <a:rPr lang="en-US" sz="4000" dirty="0">
                <a:latin typeface="Source Code Pro Light" panose="020B0409030403020204" pitchFamily="49" charset="0"/>
                <a:ea typeface="Source Code Pro Light" panose="020B0409030403020204" pitchFamily="49" charset="0"/>
              </a:rPr>
              <a:t>()); //Millisecond(0-999)</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now.getTime</a:t>
            </a:r>
            <a:r>
              <a:rPr lang="en-US" sz="4000" dirty="0">
                <a:latin typeface="Source Code Pro Light" panose="020B0409030403020204" pitchFamily="49" charset="0"/>
                <a:ea typeface="Source Code Pro Light" panose="020B0409030403020204" pitchFamily="49" charset="0"/>
              </a:rPr>
              <a:t>()); //Get milliseconds since 1970.1.1 0:0:0 UTC</a:t>
            </a:r>
          </a:p>
        </p:txBody>
      </p:sp>
    </p:spTree>
    <p:extLst>
      <p:ext uri="{BB962C8B-B14F-4D97-AF65-F5344CB8AC3E}">
        <p14:creationId xmlns:p14="http://schemas.microsoft.com/office/powerpoint/2010/main" val="244420342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 name="A strategy to win…"/>
          <p:cNvSpPr txBox="1">
            <a:spLocks noGrp="1"/>
          </p:cNvSpPr>
          <p:nvPr>
            <p:ph type="body" sz="half" idx="1"/>
          </p:nvPr>
        </p:nvSpPr>
        <p:spPr>
          <a:prstGeom prst="rect">
            <a:avLst/>
          </a:prstGeom>
        </p:spPr>
        <p:txBody>
          <a:bodyPr/>
          <a:lstStyle/>
          <a:p>
            <a:r>
              <a:rPr lang="en-US" dirty="0"/>
              <a:t>Declare variable</a:t>
            </a:r>
          </a:p>
          <a:p>
            <a:r>
              <a:rPr lang="en-US" altLang="zh-CN" dirty="0"/>
              <a:t>Array type</a:t>
            </a:r>
            <a:endParaRPr dirty="0"/>
          </a:p>
          <a:p>
            <a:r>
              <a:rPr lang="en-US" dirty="0"/>
              <a:t>Object type</a:t>
            </a:r>
            <a:endParaRPr dirty="0"/>
          </a:p>
          <a:p>
            <a:r>
              <a:rPr lang="en-US" dirty="0"/>
              <a:t>Date type</a:t>
            </a:r>
          </a:p>
          <a:p>
            <a:r>
              <a:rPr lang="en-US" dirty="0"/>
              <a:t>Code demo</a:t>
            </a:r>
            <a:endParaRPr dirty="0"/>
          </a:p>
        </p:txBody>
      </p:sp>
      <p:sp>
        <p:nvSpPr>
          <p:cNvPr id="14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1486" name="Today"/>
          <p:cNvSpPr txBox="1">
            <a:spLocks noGrp="1"/>
          </p:cNvSpPr>
          <p:nvPr>
            <p:ph type="title"/>
          </p:nvPr>
        </p:nvSpPr>
        <p:spPr>
          <a:prstGeom prst="rect">
            <a:avLst/>
          </a:prstGeom>
        </p:spPr>
        <p:txBody>
          <a:bodyPr/>
          <a:lstStyle/>
          <a:p>
            <a:r>
              <a:t>Today</a:t>
            </a:r>
          </a:p>
        </p:txBody>
      </p:sp>
      <p:pic>
        <p:nvPicPr>
          <p:cNvPr id="1487" name="Image" descr="Image"/>
          <p:cNvPicPr>
            <a:picLocks noChangeAspect="1"/>
          </p:cNvPicPr>
          <p:nvPr/>
        </p:nvPicPr>
        <p:blipFill>
          <a:blip r:embed="rId2"/>
          <a:stretch>
            <a:fillRect/>
          </a:stretch>
        </p:blipFill>
        <p:spPr>
          <a:xfrm>
            <a:off x="4302102" y="4254067"/>
            <a:ext cx="2516202" cy="2516202"/>
          </a:xfrm>
          <a:prstGeom prst="rect">
            <a:avLst/>
          </a:prstGeom>
          <a:ln w="12700">
            <a:miter lim="400000"/>
          </a:ln>
        </p:spPr>
      </p:pic>
      <p:pic>
        <p:nvPicPr>
          <p:cNvPr id="1488" name="Image" descr="Image"/>
          <p:cNvPicPr>
            <a:picLocks noChangeAspect="1"/>
          </p:cNvPicPr>
          <p:nvPr/>
        </p:nvPicPr>
        <p:blipFill>
          <a:blip r:embed="rId3"/>
          <a:stretch>
            <a:fillRect/>
          </a:stretch>
        </p:blipFill>
        <p:spPr>
          <a:xfrm>
            <a:off x="972408" y="12493291"/>
            <a:ext cx="1335300" cy="393276"/>
          </a:xfrm>
          <a:prstGeom prst="rect">
            <a:avLst/>
          </a:prstGeom>
          <a:ln w="12700">
            <a:miter lim="400000"/>
          </a:ln>
        </p:spPr>
      </p:pic>
    </p:spTree>
    <p:extLst>
      <p:ext uri="{BB962C8B-B14F-4D97-AF65-F5344CB8AC3E}">
        <p14:creationId xmlns:p14="http://schemas.microsoft.com/office/powerpoint/2010/main" val="90538474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B204-053F-76E3-C440-66EC6159068D}"/>
              </a:ext>
            </a:extLst>
          </p:cNvPr>
          <p:cNvSpPr>
            <a:spLocks noGrp="1"/>
          </p:cNvSpPr>
          <p:nvPr>
            <p:ph type="title"/>
          </p:nvPr>
        </p:nvSpPr>
        <p:spPr>
          <a:xfrm>
            <a:off x="1327445" y="5461991"/>
            <a:ext cx="11300925" cy="6311228"/>
          </a:xfrm>
        </p:spPr>
        <p:txBody>
          <a:bodyPr/>
          <a:lstStyle/>
          <a:p>
            <a:r>
              <a:rPr lang="en-US" altLang="zh-CN" sz="6000" b="0" i="0" dirty="0">
                <a:effectLst/>
                <a:latin typeface="Inter"/>
              </a:rPr>
              <a:t>The Date object also provides several methods to set various parts of the date and time.</a:t>
            </a:r>
            <a:br>
              <a:rPr lang="en-US" altLang="zh-CN" sz="6000" b="0" i="0" dirty="0">
                <a:effectLst/>
                <a:latin typeface="Inter"/>
              </a:rPr>
            </a:br>
            <a:br>
              <a:rPr lang="en-US" altLang="zh-CN" sz="6000" b="0" i="0" dirty="0">
                <a:effectLst/>
                <a:latin typeface="Inter"/>
              </a:rPr>
            </a:br>
            <a:r>
              <a:rPr lang="en-US" altLang="zh-CN" sz="4000" b="0" i="0" dirty="0">
                <a:effectLst/>
                <a:latin typeface="Source Code Pro Light" panose="020B0409030403020204" pitchFamily="49" charset="0"/>
                <a:ea typeface="Source Code Pro Light" panose="020B0409030403020204" pitchFamily="49" charset="0"/>
              </a:rPr>
              <a:t>let date = new Date();</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date.setFullYear</a:t>
            </a:r>
            <a:r>
              <a:rPr lang="en-US" altLang="zh-CN" sz="4000" b="0" i="0" dirty="0">
                <a:effectLst/>
                <a:latin typeface="Source Code Pro Light" panose="020B0409030403020204" pitchFamily="49" charset="0"/>
                <a:ea typeface="Source Code Pro Light" panose="020B0409030403020204" pitchFamily="49" charset="0"/>
              </a:rPr>
              <a:t>(2024);</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date.setMonth</a:t>
            </a:r>
            <a:r>
              <a:rPr lang="en-US" altLang="zh-CN" sz="4000" b="0" i="0" dirty="0">
                <a:effectLst/>
                <a:latin typeface="Source Code Pro Light" panose="020B0409030403020204" pitchFamily="49" charset="0"/>
                <a:ea typeface="Source Code Pro Light" panose="020B0409030403020204" pitchFamily="49" charset="0"/>
              </a:rPr>
              <a:t>(0);</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date.setDate</a:t>
            </a:r>
            <a:r>
              <a:rPr lang="en-US" altLang="zh-CN" sz="4000" b="0" i="0" dirty="0">
                <a:effectLst/>
                <a:latin typeface="Source Code Pro Light" panose="020B0409030403020204" pitchFamily="49" charset="0"/>
                <a:ea typeface="Source Code Pro Light" panose="020B0409030403020204" pitchFamily="49" charset="0"/>
              </a:rPr>
              <a:t>(1);</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date.setHours</a:t>
            </a:r>
            <a:r>
              <a:rPr lang="en-US" altLang="zh-CN" sz="4000" b="0" i="0" dirty="0">
                <a:effectLst/>
                <a:latin typeface="Source Code Pro Light" panose="020B0409030403020204" pitchFamily="49" charset="0"/>
                <a:ea typeface="Source Code Pro Light" panose="020B0409030403020204" pitchFamily="49" charset="0"/>
              </a:rPr>
              <a:t>(0);</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date.setMinutes</a:t>
            </a:r>
            <a:r>
              <a:rPr lang="en-US" altLang="zh-CN" sz="4000" b="0" i="0" dirty="0">
                <a:effectLst/>
                <a:latin typeface="Source Code Pro Light" panose="020B0409030403020204" pitchFamily="49" charset="0"/>
                <a:ea typeface="Source Code Pro Light" panose="020B0409030403020204" pitchFamily="49" charset="0"/>
              </a:rPr>
              <a:t>(0);</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date.setSeconds</a:t>
            </a:r>
            <a:r>
              <a:rPr lang="en-US" altLang="zh-CN" sz="4000" b="0" i="0" dirty="0">
                <a:effectLst/>
                <a:latin typeface="Source Code Pro Light" panose="020B0409030403020204" pitchFamily="49" charset="0"/>
                <a:ea typeface="Source Code Pro Light" panose="020B0409030403020204" pitchFamily="49" charset="0"/>
              </a:rPr>
              <a:t>(0);</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date.setMilliseconds</a:t>
            </a:r>
            <a:r>
              <a:rPr lang="en-US" altLang="zh-CN" sz="4000" b="0" i="0" dirty="0">
                <a:effectLst/>
                <a:latin typeface="Source Code Pro Light" panose="020B0409030403020204" pitchFamily="49" charset="0"/>
                <a:ea typeface="Source Code Pro Light" panose="020B0409030403020204" pitchFamily="49" charset="0"/>
              </a:rPr>
              <a:t>(0);</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date.setFullYear</a:t>
            </a:r>
            <a:r>
              <a:rPr lang="en-US" altLang="zh-CN" sz="4000" b="0" i="0" dirty="0">
                <a:effectLst/>
                <a:latin typeface="Source Code Pro Light" panose="020B0409030403020204" pitchFamily="49" charset="0"/>
                <a:ea typeface="Source Code Pro Light" panose="020B0409030403020204" pitchFamily="49" charset="0"/>
              </a:rPr>
              <a:t>(2024,0,1);</a:t>
            </a:r>
            <a:br>
              <a:rPr lang="en-US" altLang="zh-CN" sz="4000" b="0" i="0" dirty="0">
                <a:effectLst/>
                <a:latin typeface="Source Code Pro Light" panose="020B0409030403020204" pitchFamily="49" charset="0"/>
                <a:ea typeface="Source Code Pro Light" panose="020B0409030403020204" pitchFamily="49" charset="0"/>
              </a:rPr>
            </a:br>
            <a:r>
              <a:rPr lang="en-US" altLang="zh-CN" sz="4000" b="0" i="0" dirty="0" err="1">
                <a:effectLst/>
                <a:latin typeface="Source Code Pro Light" panose="020B0409030403020204" pitchFamily="49" charset="0"/>
                <a:ea typeface="Source Code Pro Light" panose="020B0409030403020204" pitchFamily="49" charset="0"/>
              </a:rPr>
              <a:t>date.setHourd</a:t>
            </a:r>
            <a:r>
              <a:rPr lang="en-US" altLang="zh-CN" sz="4000" b="0" i="0" dirty="0">
                <a:effectLst/>
                <a:latin typeface="Source Code Pro Light" panose="020B0409030403020204" pitchFamily="49" charset="0"/>
                <a:ea typeface="Source Code Pro Light" panose="020B0409030403020204" pitchFamily="49" charset="0"/>
              </a:rPr>
              <a:t>(12,0,0,0);</a:t>
            </a:r>
            <a:endParaRPr lang="en-US" sz="4000" dirty="0">
              <a:latin typeface="Source Code Pro Light" panose="020B0409030403020204" pitchFamily="49" charset="0"/>
              <a:ea typeface="Source Code Pro Light" panose="020B0409030403020204" pitchFamily="49" charset="0"/>
            </a:endParaRPr>
          </a:p>
        </p:txBody>
      </p:sp>
      <p:sp>
        <p:nvSpPr>
          <p:cNvPr id="3" name="Text Placeholder 2">
            <a:extLst>
              <a:ext uri="{FF2B5EF4-FFF2-40B4-BE49-F238E27FC236}">
                <a16:creationId xmlns:a16="http://schemas.microsoft.com/office/drawing/2014/main" id="{E1DD38B1-4DDC-C825-B796-E3696525F8DD}"/>
              </a:ext>
            </a:extLst>
          </p:cNvPr>
          <p:cNvSpPr>
            <a:spLocks noGrp="1"/>
          </p:cNvSpPr>
          <p:nvPr>
            <p:ph type="body" sz="quarter" idx="21"/>
          </p:nvPr>
        </p:nvSpPr>
        <p:spPr/>
        <p:txBody>
          <a:bodyPr/>
          <a:lstStyle/>
          <a:p>
            <a:r>
              <a:rPr lang="en-US" dirty="0"/>
              <a:t>Date</a:t>
            </a:r>
          </a:p>
        </p:txBody>
      </p:sp>
      <p:sp>
        <p:nvSpPr>
          <p:cNvPr id="4" name="Text Placeholder 3">
            <a:extLst>
              <a:ext uri="{FF2B5EF4-FFF2-40B4-BE49-F238E27FC236}">
                <a16:creationId xmlns:a16="http://schemas.microsoft.com/office/drawing/2014/main" id="{1F1A2D0A-0AE5-AD8A-0399-7F1EAE9F7A25}"/>
              </a:ext>
            </a:extLst>
          </p:cNvPr>
          <p:cNvSpPr>
            <a:spLocks noGrp="1"/>
          </p:cNvSpPr>
          <p:nvPr>
            <p:ph type="body" sz="quarter" idx="22"/>
          </p:nvPr>
        </p:nvSpPr>
        <p:spPr/>
        <p:txBody>
          <a:bodyPr/>
          <a:lstStyle/>
          <a:p>
            <a:r>
              <a:rPr lang="en-US" dirty="0"/>
              <a:t>Setting Date and Time</a:t>
            </a:r>
          </a:p>
        </p:txBody>
      </p:sp>
    </p:spTree>
    <p:extLst>
      <p:ext uri="{BB962C8B-B14F-4D97-AF65-F5344CB8AC3E}">
        <p14:creationId xmlns:p14="http://schemas.microsoft.com/office/powerpoint/2010/main" val="334510926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05CE-1FC4-AD3D-E200-4D4084C164CD}"/>
              </a:ext>
            </a:extLst>
          </p:cNvPr>
          <p:cNvSpPr>
            <a:spLocks noGrp="1"/>
          </p:cNvSpPr>
          <p:nvPr>
            <p:ph type="title"/>
          </p:nvPr>
        </p:nvSpPr>
        <p:spPr>
          <a:xfrm>
            <a:off x="1283678" y="6358808"/>
            <a:ext cx="11485370" cy="6311228"/>
          </a:xfrm>
        </p:spPr>
        <p:txBody>
          <a:bodyPr/>
          <a:lstStyle/>
          <a:p>
            <a:r>
              <a:rPr lang="en-US" sz="6000" dirty="0"/>
              <a:t>You can use the </a:t>
            </a:r>
            <a:r>
              <a:rPr lang="en-US" sz="6000" dirty="0" err="1"/>
              <a:t>toLocaleDateString</a:t>
            </a:r>
            <a:r>
              <a:rPr lang="en-US" sz="6000" dirty="0"/>
              <a:t>, </a:t>
            </a:r>
            <a:r>
              <a:rPr lang="en-US" sz="6000" dirty="0" err="1"/>
              <a:t>toLocaleTimeString</a:t>
            </a:r>
            <a:r>
              <a:rPr lang="en-US" sz="6000" dirty="0"/>
              <a:t>, and </a:t>
            </a:r>
            <a:r>
              <a:rPr lang="en-US" sz="6000" dirty="0" err="1"/>
              <a:t>toLocaleString</a:t>
            </a:r>
            <a:r>
              <a:rPr lang="en-US" sz="6000" dirty="0"/>
              <a:t> methods to format the date and time.</a:t>
            </a:r>
            <a:br>
              <a:rPr lang="en-US" sz="6000" dirty="0"/>
            </a:b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let now = new Date();</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now.toLocaleDateString</a:t>
            </a:r>
            <a:r>
              <a:rPr lang="en-US" sz="4000" dirty="0">
                <a:latin typeface="Source Code Pro Light" panose="020B0409030403020204" pitchFamily="49" charset="0"/>
                <a:ea typeface="Source Code Pro Light" panose="020B0409030403020204" pitchFamily="49" charset="0"/>
              </a:rPr>
              <a:t>()); // Outputs the date in "</a:t>
            </a:r>
            <a:r>
              <a:rPr lang="en-US" sz="4000" dirty="0" err="1">
                <a:latin typeface="Source Code Pro Light" panose="020B0409030403020204" pitchFamily="49" charset="0"/>
                <a:ea typeface="Source Code Pro Light" panose="020B0409030403020204" pitchFamily="49" charset="0"/>
              </a:rPr>
              <a:t>yyyy</a:t>
            </a:r>
            <a:r>
              <a:rPr lang="en-US" sz="4000" dirty="0">
                <a:latin typeface="Source Code Pro Light" panose="020B0409030403020204" pitchFamily="49" charset="0"/>
                <a:ea typeface="Source Code Pro Light" panose="020B0409030403020204" pitchFamily="49" charset="0"/>
              </a:rPr>
              <a:t>/mm/dd" format</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now.toLocaleTimeString</a:t>
            </a:r>
            <a:r>
              <a:rPr lang="en-US" sz="4000" dirty="0">
                <a:latin typeface="Source Code Pro Light" panose="020B0409030403020204" pitchFamily="49" charset="0"/>
                <a:ea typeface="Source Code Pro Light" panose="020B0409030403020204" pitchFamily="49" charset="0"/>
              </a:rPr>
              <a:t>()); // Outputs the time in "</a:t>
            </a:r>
            <a:r>
              <a:rPr lang="en-US" sz="4000" dirty="0" err="1">
                <a:latin typeface="Source Code Pro Light" panose="020B0409030403020204" pitchFamily="49" charset="0"/>
                <a:ea typeface="Source Code Pro Light" panose="020B0409030403020204" pitchFamily="49" charset="0"/>
              </a:rPr>
              <a:t>hh:mm:ss</a:t>
            </a:r>
            <a:r>
              <a:rPr lang="en-US" sz="4000" dirty="0">
                <a:latin typeface="Source Code Pro Light" panose="020B0409030403020204" pitchFamily="49" charset="0"/>
                <a:ea typeface="Source Code Pro Light" panose="020B0409030403020204" pitchFamily="49" charset="0"/>
              </a:rPr>
              <a:t>" format</a:t>
            </a:r>
            <a:br>
              <a:rPr lang="en-US" sz="4000" dirty="0">
                <a:latin typeface="Source Code Pro Light" panose="020B0409030403020204" pitchFamily="49" charset="0"/>
                <a:ea typeface="Source Code Pro Light" panose="020B0409030403020204" pitchFamily="49" charset="0"/>
              </a:rPr>
            </a:br>
            <a:r>
              <a:rPr lang="en-US" sz="4000" dirty="0">
                <a:latin typeface="Source Code Pro Light" panose="020B0409030403020204" pitchFamily="49" charset="0"/>
                <a:ea typeface="Source Code Pro Light" panose="020B0409030403020204" pitchFamily="49" charset="0"/>
              </a:rPr>
              <a:t>console.log(</a:t>
            </a:r>
            <a:r>
              <a:rPr lang="en-US" sz="4000" dirty="0" err="1">
                <a:latin typeface="Source Code Pro Light" panose="020B0409030403020204" pitchFamily="49" charset="0"/>
                <a:ea typeface="Source Code Pro Light" panose="020B0409030403020204" pitchFamily="49" charset="0"/>
              </a:rPr>
              <a:t>now.toLocaleString</a:t>
            </a:r>
            <a:r>
              <a:rPr lang="en-US" sz="4000" dirty="0">
                <a:latin typeface="Source Code Pro Light" panose="020B0409030403020204" pitchFamily="49" charset="0"/>
                <a:ea typeface="Source Code Pro Light" panose="020B0409030403020204" pitchFamily="49" charset="0"/>
              </a:rPr>
              <a:t>()); // Outputs the date and time in "</a:t>
            </a:r>
            <a:r>
              <a:rPr lang="en-US" sz="4000" dirty="0" err="1">
                <a:latin typeface="Source Code Pro Light" panose="020B0409030403020204" pitchFamily="49" charset="0"/>
                <a:ea typeface="Source Code Pro Light" panose="020B0409030403020204" pitchFamily="49" charset="0"/>
              </a:rPr>
              <a:t>yyyy</a:t>
            </a:r>
            <a:r>
              <a:rPr lang="en-US" sz="4000" dirty="0">
                <a:latin typeface="Source Code Pro Light" panose="020B0409030403020204" pitchFamily="49" charset="0"/>
                <a:ea typeface="Source Code Pro Light" panose="020B0409030403020204" pitchFamily="49" charset="0"/>
              </a:rPr>
              <a:t>/mm/dd </a:t>
            </a:r>
            <a:r>
              <a:rPr lang="en-US" sz="4000" dirty="0" err="1">
                <a:latin typeface="Source Code Pro Light" panose="020B0409030403020204" pitchFamily="49" charset="0"/>
                <a:ea typeface="Source Code Pro Light" panose="020B0409030403020204" pitchFamily="49" charset="0"/>
              </a:rPr>
              <a:t>hh:mm:ss</a:t>
            </a:r>
            <a:r>
              <a:rPr lang="en-US" sz="4000" dirty="0">
                <a:latin typeface="Source Code Pro Light" panose="020B0409030403020204" pitchFamily="49" charset="0"/>
                <a:ea typeface="Source Code Pro Light" panose="020B0409030403020204" pitchFamily="49" charset="0"/>
              </a:rPr>
              <a:t>" format</a:t>
            </a:r>
          </a:p>
        </p:txBody>
      </p:sp>
      <p:sp>
        <p:nvSpPr>
          <p:cNvPr id="3" name="Text Placeholder 2">
            <a:extLst>
              <a:ext uri="{FF2B5EF4-FFF2-40B4-BE49-F238E27FC236}">
                <a16:creationId xmlns:a16="http://schemas.microsoft.com/office/drawing/2014/main" id="{D85143FB-5D80-E4B0-EB15-245335C8B35E}"/>
              </a:ext>
            </a:extLst>
          </p:cNvPr>
          <p:cNvSpPr>
            <a:spLocks noGrp="1"/>
          </p:cNvSpPr>
          <p:nvPr>
            <p:ph type="body" sz="quarter" idx="21"/>
          </p:nvPr>
        </p:nvSpPr>
        <p:spPr/>
        <p:txBody>
          <a:bodyPr/>
          <a:lstStyle/>
          <a:p>
            <a:r>
              <a:rPr lang="en-US" altLang="zh-CN" dirty="0"/>
              <a:t>Date</a:t>
            </a:r>
            <a:endParaRPr lang="en-US" dirty="0"/>
          </a:p>
        </p:txBody>
      </p:sp>
      <p:sp>
        <p:nvSpPr>
          <p:cNvPr id="4" name="Text Placeholder 3">
            <a:extLst>
              <a:ext uri="{FF2B5EF4-FFF2-40B4-BE49-F238E27FC236}">
                <a16:creationId xmlns:a16="http://schemas.microsoft.com/office/drawing/2014/main" id="{E933FCFF-F691-0C00-E0F7-08269B35BB95}"/>
              </a:ext>
            </a:extLst>
          </p:cNvPr>
          <p:cNvSpPr>
            <a:spLocks noGrp="1"/>
          </p:cNvSpPr>
          <p:nvPr>
            <p:ph type="body" sz="quarter" idx="22"/>
          </p:nvPr>
        </p:nvSpPr>
        <p:spPr>
          <a:xfrm>
            <a:off x="1468122" y="1951876"/>
            <a:ext cx="6985001" cy="369332"/>
          </a:xfrm>
        </p:spPr>
        <p:txBody>
          <a:bodyPr/>
          <a:lstStyle/>
          <a:p>
            <a:r>
              <a:rPr lang="en-US" altLang="zh-CN" dirty="0"/>
              <a:t>Formatting Date and Time</a:t>
            </a:r>
          </a:p>
        </p:txBody>
      </p:sp>
    </p:spTree>
    <p:extLst>
      <p:ext uri="{BB962C8B-B14F-4D97-AF65-F5344CB8AC3E}">
        <p14:creationId xmlns:p14="http://schemas.microsoft.com/office/powerpoint/2010/main" val="172123590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 name="Contact"/>
          <p:cNvSpPr txBox="1">
            <a:spLocks noGrp="1"/>
          </p:cNvSpPr>
          <p:nvPr>
            <p:ph type="title"/>
          </p:nvPr>
        </p:nvSpPr>
        <p:spPr>
          <a:xfrm>
            <a:off x="962157" y="4318769"/>
            <a:ext cx="14445997" cy="7414805"/>
          </a:xfrm>
          <a:prstGeom prst="rect">
            <a:avLst/>
          </a:prstGeom>
        </p:spPr>
        <p:txBody>
          <a:bodyPr lIns="50800" tIns="50800" rIns="50800" bIns="50800">
            <a:normAutofit/>
          </a:bodyPr>
          <a:lstStyle/>
          <a:p>
            <a:r>
              <a:rPr lang="en-US" altLang="zh-CN" dirty="0"/>
              <a:t>Code Demo</a:t>
            </a:r>
            <a:endParaRPr dirty="0"/>
          </a:p>
        </p:txBody>
      </p:sp>
      <p:sp>
        <p:nvSpPr>
          <p:cNvPr id="2110" name="Text"/>
          <p:cNvSpPr/>
          <p:nvPr/>
        </p:nvSpPr>
        <p:spPr>
          <a:xfrm>
            <a:off x="23188881" y="12556579"/>
            <a:ext cx="280417" cy="279401"/>
          </a:xfrm>
          <a:prstGeom prst="rect">
            <a:avLst/>
          </a:prstGeom>
          <a:ln w="12700">
            <a:miter lim="400000"/>
          </a:ln>
        </p:spPr>
        <p:txBody>
          <a:bodyPr wrap="none" lIns="50800" tIns="50800" rIns="50800" bIns="50800" anchor="b">
            <a:spAutoFit/>
          </a:bodyPr>
          <a:lstStyle/>
          <a:p>
            <a:pPr algn="r" defTabSz="825500">
              <a:lnSpc>
                <a:spcPct val="80000"/>
              </a:lnSpc>
              <a:spcBef>
                <a:spcPts val="0"/>
              </a:spcBef>
              <a:defRPr sz="1600" b="1">
                <a:solidFill>
                  <a:srgbClr val="FFFFFF"/>
                </a:solidFill>
                <a:latin typeface="Snowflake Sans Book"/>
                <a:ea typeface="Snowflake Sans Book"/>
                <a:cs typeface="Snowflake Sans Book"/>
                <a:sym typeface="Snowflake Sans Book"/>
              </a:defRPr>
            </a:pPr>
            <a:endParaRPr/>
          </a:p>
        </p:txBody>
      </p:sp>
      <p:sp>
        <p:nvSpPr>
          <p:cNvPr id="211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sp>
        <p:nvSpPr>
          <p:cNvPr id="2113" name="5.0"/>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5.0</a:t>
            </a:r>
          </a:p>
        </p:txBody>
      </p:sp>
      <p:sp>
        <p:nvSpPr>
          <p:cNvPr id="2114" name="For any questions related to the  VML brand identity, please contact the VML Brand Identity Team.…"/>
          <p:cNvSpPr txBox="1"/>
          <p:nvPr/>
        </p:nvSpPr>
        <p:spPr>
          <a:xfrm>
            <a:off x="887103" y="8431191"/>
            <a:ext cx="10566960" cy="3149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0" indent="0" defTabSz="2438338" hangingPunct="1">
              <a:lnSpc>
                <a:spcPct val="90000"/>
              </a:lnSpc>
              <a:spcBef>
                <a:spcPts val="0"/>
              </a:spcBef>
              <a:buClrTx/>
              <a:buSzTx/>
              <a:buNone/>
            </a:pPr>
            <a:r>
              <a:rPr lang="en-US" altLang="zh-CN" sz="3600" spc="-96" dirty="0">
                <a:solidFill>
                  <a:srgbClr val="FFFFFF"/>
                </a:solidFill>
                <a:latin typeface="Snowflake Sans Medium"/>
                <a:sym typeface="Snowflake Sans Medium"/>
                <a:hlinkClick r:id="rId2"/>
              </a:rPr>
              <a:t>https://github.com/ivanyangWTC/JSLearning/tree/master/web/static/js</a:t>
            </a:r>
            <a:endParaRPr lang="en-US" altLang="zh-CN" sz="3600" spc="-96" dirty="0">
              <a:solidFill>
                <a:srgbClr val="FFFFFF"/>
              </a:solidFill>
              <a:latin typeface="Snowflake Sans Medium"/>
              <a:sym typeface="Snowflake Sans Medium"/>
            </a:endParaRPr>
          </a:p>
          <a:p>
            <a:pPr marL="0" indent="0" defTabSz="2438338" hangingPunct="1">
              <a:lnSpc>
                <a:spcPct val="90000"/>
              </a:lnSpc>
              <a:spcBef>
                <a:spcPts val="0"/>
              </a:spcBef>
              <a:buClrTx/>
              <a:buSzTx/>
              <a:buNone/>
            </a:pPr>
            <a:endParaRPr lang="en-US" altLang="zh-CN" sz="3600" spc="-96" dirty="0">
              <a:solidFill>
                <a:srgbClr val="FFFFFF"/>
              </a:solidFill>
              <a:latin typeface="Snowflake Sans Medium"/>
              <a:sym typeface="Snowflake Sans Medium"/>
            </a:endParaRPr>
          </a:p>
          <a:p>
            <a:pPr marL="0" indent="0" defTabSz="2438338" hangingPunct="1">
              <a:lnSpc>
                <a:spcPct val="90000"/>
              </a:lnSpc>
              <a:spcBef>
                <a:spcPts val="0"/>
              </a:spcBef>
              <a:buClrTx/>
              <a:buSzTx/>
              <a:buNone/>
            </a:pPr>
            <a:r>
              <a:rPr lang="en-US" altLang="zh-CN" sz="3600" spc="-96" dirty="0">
                <a:solidFill>
                  <a:srgbClr val="FFFFFF"/>
                </a:solidFill>
                <a:latin typeface="Snowflake Sans Medium"/>
                <a:sym typeface="Snowflake Sans Medium"/>
                <a:hlinkClick r:id="rId3"/>
              </a:rPr>
              <a:t>https://github.com/ivanyangWTC/JSLearning.git</a:t>
            </a:r>
            <a:r>
              <a:rPr lang="en-US" altLang="zh-CN" sz="3600" spc="-96" dirty="0">
                <a:solidFill>
                  <a:srgbClr val="FFFFFF"/>
                </a:solidFill>
                <a:latin typeface="Snowflake Sans Medium"/>
                <a:sym typeface="Snowflake Sans Medium"/>
              </a:rPr>
              <a:t> </a:t>
            </a:r>
          </a:p>
          <a:p>
            <a:pPr defTabSz="457200">
              <a:lnSpc>
                <a:spcPct val="100000"/>
              </a:lnSpc>
              <a:spcBef>
                <a:spcPts val="0"/>
              </a:spcBef>
              <a:defRPr sz="2400" spc="24">
                <a:solidFill>
                  <a:srgbClr val="FFFFFF"/>
                </a:solidFill>
                <a:latin typeface="Snowflake Sans Book"/>
                <a:ea typeface="Snowflake Sans Book"/>
                <a:cs typeface="Snowflake Sans Book"/>
                <a:sym typeface="Snowflake Sans Book"/>
              </a:defRPr>
            </a:pPr>
            <a:endParaRPr sz="3600" dirty="0"/>
          </a:p>
        </p:txBody>
      </p:sp>
      <p:sp>
        <p:nvSpPr>
          <p:cNvPr id="2" name="Rectangle 1">
            <a:extLst>
              <a:ext uri="{FF2B5EF4-FFF2-40B4-BE49-F238E27FC236}">
                <a16:creationId xmlns:a16="http://schemas.microsoft.com/office/drawing/2014/main" id="{400AD224-1266-D957-DF1B-31AF8000775F}"/>
              </a:ext>
            </a:extLst>
          </p:cNvPr>
          <p:cNvSpPr/>
          <p:nvPr/>
        </p:nvSpPr>
        <p:spPr>
          <a:xfrm>
            <a:off x="4139739" y="11484143"/>
            <a:ext cx="12040187" cy="2045369"/>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Text"/>
          <p:cNvSpPr/>
          <p:nvPr/>
        </p:nvSpPr>
        <p:spPr>
          <a:xfrm>
            <a:off x="23188881" y="12556579"/>
            <a:ext cx="280417" cy="279401"/>
          </a:xfrm>
          <a:prstGeom prst="rect">
            <a:avLst/>
          </a:prstGeom>
          <a:ln w="12700">
            <a:miter lim="400000"/>
          </a:ln>
        </p:spPr>
        <p:txBody>
          <a:bodyPr wrap="none" lIns="50800" tIns="50800" rIns="50800" bIns="50800" anchor="b">
            <a:spAutoFit/>
          </a:bodyPr>
          <a:lstStyle/>
          <a:p>
            <a:pPr algn="r" defTabSz="825500">
              <a:lnSpc>
                <a:spcPct val="80000"/>
              </a:lnSpc>
              <a:spcBef>
                <a:spcPts val="0"/>
              </a:spcBef>
              <a:defRPr sz="1600" b="1">
                <a:solidFill>
                  <a:srgbClr val="FFFFFF"/>
                </a:solidFill>
                <a:latin typeface="Snowflake Sans Book"/>
                <a:ea typeface="Snowflake Sans Book"/>
                <a:cs typeface="Snowflake Sans Book"/>
                <a:sym typeface="Snowflake Sans Book"/>
              </a:defRPr>
            </a:pPr>
            <a:endParaRPr/>
          </a:p>
        </p:txBody>
      </p:sp>
      <p:pic>
        <p:nvPicPr>
          <p:cNvPr id="2125" name="Image" descr="Image"/>
          <p:cNvPicPr>
            <a:picLocks noChangeAspect="1"/>
          </p:cNvPicPr>
          <p:nvPr/>
        </p:nvPicPr>
        <p:blipFill>
          <a:blip r:embed="rId2"/>
          <a:stretch>
            <a:fillRect/>
          </a:stretch>
        </p:blipFill>
        <p:spPr>
          <a:xfrm>
            <a:off x="9735468" y="4425963"/>
            <a:ext cx="4864075" cy="4864075"/>
          </a:xfrm>
          <a:prstGeom prst="rect">
            <a:avLst/>
          </a:prstGeom>
          <a:ln w="12700">
            <a:miter lim="400000"/>
          </a:ln>
        </p:spPr>
      </p:pic>
      <p:sp>
        <p:nvSpPr>
          <p:cNvPr id="2" name="Title 3">
            <a:extLst>
              <a:ext uri="{FF2B5EF4-FFF2-40B4-BE49-F238E27FC236}">
                <a16:creationId xmlns:a16="http://schemas.microsoft.com/office/drawing/2014/main" id="{436F5E5F-9148-E4E9-8FD9-162DD6DEBDA3}"/>
              </a:ext>
            </a:extLst>
          </p:cNvPr>
          <p:cNvSpPr txBox="1">
            <a:spLocks/>
          </p:cNvSpPr>
          <p:nvPr/>
        </p:nvSpPr>
        <p:spPr>
          <a:xfrm>
            <a:off x="761721" y="5664200"/>
            <a:ext cx="11727058" cy="3142916"/>
          </a:xfrm>
          <a:prstGeom prst="rect">
            <a:avLst/>
          </a:prstGeom>
        </p:spPr>
        <p:txBody>
          <a:bodyPr lIns="91440" tIns="45720" rIns="91440" bIns="457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defRPr/>
            </a:pPr>
            <a:r>
              <a:rPr lang="en-GB" sz="7200" b="1" kern="100" dirty="0">
                <a:solidFill>
                  <a:schemeClr val="bg1"/>
                </a:solidFill>
                <a:latin typeface="Century Gothic"/>
                <a:ea typeface="Calibri"/>
                <a:cs typeface="Arial"/>
              </a:rPr>
              <a:t>Thanks &amp; Questions</a:t>
            </a:r>
          </a:p>
        </p:txBody>
      </p:sp>
      <p:sp>
        <p:nvSpPr>
          <p:cNvPr id="3" name="Rectangle 2">
            <a:extLst>
              <a:ext uri="{FF2B5EF4-FFF2-40B4-BE49-F238E27FC236}">
                <a16:creationId xmlns:a16="http://schemas.microsoft.com/office/drawing/2014/main" id="{A7D5DD3B-1916-0428-8512-E324E9C9D13D}"/>
              </a:ext>
            </a:extLst>
          </p:cNvPr>
          <p:cNvSpPr/>
          <p:nvPr/>
        </p:nvSpPr>
        <p:spPr>
          <a:xfrm>
            <a:off x="3922295" y="11261556"/>
            <a:ext cx="12440652" cy="2213811"/>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3" name="Lorem ipsum dolor sit amet, consec etur adip iscin elit. Suspe disse place rat, felis in biben dum trist ique, lectu magna fini bus dolor, ut sagit tis nibh lorem in massa. In eget purus et torto lobor tis auctor non vel ex.…"/>
          <p:cNvSpPr txBox="1">
            <a:spLocks noGrp="1"/>
          </p:cNvSpPr>
          <p:nvPr>
            <p:ph type="body" sz="quarter" idx="1"/>
          </p:nvPr>
        </p:nvSpPr>
        <p:spPr>
          <a:prstGeom prst="rect">
            <a:avLst/>
          </a:prstGeom>
        </p:spPr>
        <p:txBody>
          <a:bodyPr/>
          <a:lstStyle/>
          <a:p>
            <a:r>
              <a:rPr lang="en-US" dirty="0"/>
              <a:t>Variables are not typed and can store any data type. It can be converted arbitrarily.</a:t>
            </a:r>
          </a:p>
          <a:p>
            <a:r>
              <a:rPr lang="en-US" dirty="0"/>
              <a:t>Unlike java need to type conversion or has some inheritance relationships.</a:t>
            </a:r>
          </a:p>
          <a:p>
            <a:r>
              <a:rPr lang="en-US" dirty="0"/>
              <a:t>Keyword: var/let/const</a:t>
            </a:r>
          </a:p>
          <a:p>
            <a:pPr marL="342900" indent="-342900" algn="l">
              <a:buFont typeface="Arial" panose="020B0604020202020204" pitchFamily="34" charset="0"/>
              <a:buChar char="•"/>
            </a:pPr>
            <a:r>
              <a:rPr lang="en-US" altLang="zh-CN" b="0" i="0" dirty="0">
                <a:effectLst/>
                <a:latin typeface="Inter"/>
              </a:rPr>
              <a:t>Variable scope</a:t>
            </a:r>
          </a:p>
          <a:p>
            <a:pPr marL="342900" indent="-342900">
              <a:buFont typeface="Arial" panose="020B0604020202020204" pitchFamily="34" charset="0"/>
              <a:buChar char="•"/>
            </a:pPr>
            <a:r>
              <a:rPr lang="en-US" altLang="zh-CN" b="0" i="0" dirty="0">
                <a:effectLst/>
                <a:latin typeface="Inter"/>
              </a:rPr>
              <a:t>Variable hoisting</a:t>
            </a:r>
          </a:p>
          <a:p>
            <a:pPr marL="342900" indent="-342900">
              <a:buFont typeface="Arial" panose="020B0604020202020204" pitchFamily="34" charset="0"/>
              <a:buChar char="•"/>
            </a:pPr>
            <a:r>
              <a:rPr lang="en-US" altLang="zh-CN" b="0" i="0" dirty="0">
                <a:effectLst/>
                <a:latin typeface="Inter"/>
              </a:rPr>
              <a:t>Variable redeclaration</a:t>
            </a:r>
          </a:p>
          <a:p>
            <a:pPr marL="342900" indent="-342900">
              <a:buFont typeface="Arial" panose="020B0604020202020204" pitchFamily="34" charset="0"/>
              <a:buChar char="•"/>
            </a:pPr>
            <a:r>
              <a:rPr lang="en-US" altLang="zh-CN" b="0" i="0" dirty="0">
                <a:effectLst/>
                <a:latin typeface="Inter"/>
              </a:rPr>
              <a:t>Mutability</a:t>
            </a:r>
          </a:p>
          <a:p>
            <a:pPr marL="342900" indent="-342900" algn="l">
              <a:buFont typeface="Arial" panose="020B0604020202020204" pitchFamily="34" charset="0"/>
              <a:buChar char="•"/>
            </a:pPr>
            <a:endParaRPr lang="en-US" altLang="zh-CN" b="0" i="0" dirty="0">
              <a:effectLst/>
              <a:latin typeface="Inter"/>
            </a:endParaRPr>
          </a:p>
        </p:txBody>
      </p:sp>
      <p:sp>
        <p:nvSpPr>
          <p:cNvPr id="14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1475" name="Double click to edit"/>
          <p:cNvSpPr txBox="1">
            <a:spLocks noGrp="1"/>
          </p:cNvSpPr>
          <p:nvPr>
            <p:ph type="title"/>
          </p:nvPr>
        </p:nvSpPr>
        <p:spPr>
          <a:prstGeom prst="rect">
            <a:avLst/>
          </a:prstGeom>
        </p:spPr>
        <p:txBody>
          <a:bodyPr/>
          <a:lstStyle/>
          <a:p>
            <a:r>
              <a:rPr lang="en-US" dirty="0"/>
              <a:t>JS is a dynamically language</a:t>
            </a:r>
            <a:endParaRPr dirty="0"/>
          </a:p>
        </p:txBody>
      </p:sp>
      <p:pic>
        <p:nvPicPr>
          <p:cNvPr id="1476" name="Image" descr="Image"/>
          <p:cNvPicPr>
            <a:picLocks noChangeAspect="1"/>
          </p:cNvPicPr>
          <p:nvPr/>
        </p:nvPicPr>
        <p:blipFill>
          <a:blip r:embed="rId2"/>
          <a:stretch>
            <a:fillRect/>
          </a:stretch>
        </p:blipFill>
        <p:spPr>
          <a:xfrm>
            <a:off x="972408" y="12493291"/>
            <a:ext cx="1335300" cy="393276"/>
          </a:xfrm>
          <a:prstGeom prst="rect">
            <a:avLst/>
          </a:prstGeom>
          <a:ln w="12700">
            <a:miter lim="400000"/>
          </a:ln>
        </p:spPr>
      </p:pic>
      <p:pic>
        <p:nvPicPr>
          <p:cNvPr id="2" name="Picture 1" descr="A person sitting at a desk with a computer&#10;&#10;Description automatically generated">
            <a:extLst>
              <a:ext uri="{FF2B5EF4-FFF2-40B4-BE49-F238E27FC236}">
                <a16:creationId xmlns:a16="http://schemas.microsoft.com/office/drawing/2014/main" id="{14373F66-3C94-C24A-B6AE-EF7EF424AFC0}"/>
              </a:ext>
            </a:extLst>
          </p:cNvPr>
          <p:cNvPicPr>
            <a:picLocks noChangeAspect="1"/>
          </p:cNvPicPr>
          <p:nvPr/>
        </p:nvPicPr>
        <p:blipFill rotWithShape="1">
          <a:blip r:embed="rId3"/>
          <a:srcRect l="21285" r="5382"/>
          <a:stretch/>
        </p:blipFill>
        <p:spPr>
          <a:xfrm>
            <a:off x="1219018" y="457151"/>
            <a:ext cx="8488115" cy="11574731"/>
          </a:xfrm>
          <a:prstGeom prst="rect">
            <a:avLst/>
          </a:prstGeom>
          <a:noFill/>
        </p:spPr>
      </p:pic>
    </p:spTree>
    <p:extLst>
      <p:ext uri="{BB962C8B-B14F-4D97-AF65-F5344CB8AC3E}">
        <p14:creationId xmlns:p14="http://schemas.microsoft.com/office/powerpoint/2010/main" val="170535799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Headline goes here"/>
          <p:cNvSpPr txBox="1">
            <a:spLocks noGrp="1"/>
          </p:cNvSpPr>
          <p:nvPr>
            <p:ph type="title"/>
          </p:nvPr>
        </p:nvSpPr>
        <p:spPr>
          <a:prstGeom prst="rect">
            <a:avLst/>
          </a:prstGeom>
        </p:spPr>
        <p:txBody>
          <a:bodyPr/>
          <a:lstStyle/>
          <a:p>
            <a:r>
              <a:rPr lang="en-US" dirty="0"/>
              <a:t>Variable scope</a:t>
            </a:r>
          </a:p>
        </p:txBody>
      </p:sp>
      <p:sp>
        <p:nvSpPr>
          <p:cNvPr id="196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
        <p:nvSpPr>
          <p:cNvPr id="1966" name="EYEBROW / DESCRIPTOR"/>
          <p:cNvSpPr txBox="1">
            <a:spLocks noGrp="1"/>
          </p:cNvSpPr>
          <p:nvPr>
            <p:ph type="body" idx="21"/>
          </p:nvPr>
        </p:nvSpPr>
        <p:spPr>
          <a:xfrm>
            <a:off x="990282" y="4216091"/>
            <a:ext cx="7877118" cy="221599"/>
          </a:xfrm>
          <a:prstGeom prst="rect">
            <a:avLst/>
          </a:prstGeom>
        </p:spPr>
        <p:txBody>
          <a:bodyPr/>
          <a:lstStyle/>
          <a:p>
            <a:r>
              <a:rPr lang="en-US" dirty="0"/>
              <a:t>VAR</a:t>
            </a:r>
            <a:endParaRPr dirty="0"/>
          </a:p>
        </p:txBody>
      </p:sp>
      <p:sp>
        <p:nvSpPr>
          <p:cNvPr id="1967" name="Line"/>
          <p:cNvSpPr/>
          <p:nvPr/>
        </p:nvSpPr>
        <p:spPr>
          <a:xfrm>
            <a:off x="1004204"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68" name="EYEBROW / DESCRIPTOR"/>
          <p:cNvSpPr txBox="1">
            <a:spLocks noGrp="1"/>
          </p:cNvSpPr>
          <p:nvPr>
            <p:ph type="body" idx="22"/>
          </p:nvPr>
        </p:nvSpPr>
        <p:spPr>
          <a:xfrm>
            <a:off x="12493114" y="4216091"/>
            <a:ext cx="7877118" cy="221599"/>
          </a:xfrm>
          <a:prstGeom prst="rect">
            <a:avLst/>
          </a:prstGeom>
        </p:spPr>
        <p:txBody>
          <a:bodyPr/>
          <a:lstStyle/>
          <a:p>
            <a:r>
              <a:rPr lang="en-US" dirty="0"/>
              <a:t>Let/const</a:t>
            </a:r>
            <a:endParaRPr dirty="0"/>
          </a:p>
        </p:txBody>
      </p:sp>
      <p:sp>
        <p:nvSpPr>
          <p:cNvPr id="1969" name="Line"/>
          <p:cNvSpPr/>
          <p:nvPr/>
        </p:nvSpPr>
        <p:spPr>
          <a:xfrm>
            <a:off x="12510503"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70" name="Lorem ipsum dolor sit amet, consec etur adip iscin elit. Suspe disse place rat, felis in biben dum trist ique, lectu magna fini bus dolor. Lorem ipsum dolor sit amet, consectetur adipiscing elit, sed do eiusmod tempor incididunt ut labore et dolore magna"/>
          <p:cNvSpPr txBox="1">
            <a:spLocks noGrp="1"/>
          </p:cNvSpPr>
          <p:nvPr>
            <p:ph type="body" sz="quarter" idx="1"/>
          </p:nvPr>
        </p:nvSpPr>
        <p:spPr>
          <a:prstGeom prst="rect">
            <a:avLst/>
          </a:prstGeom>
        </p:spPr>
        <p:txBody>
          <a:bodyPr/>
          <a:lstStyle/>
          <a:p>
            <a:r>
              <a:rPr lang="en-US" dirty="0"/>
              <a:t>Variables declared with var have function scope or global scope, while those declared with let and const have block scope.</a:t>
            </a:r>
          </a:p>
          <a:p>
            <a:r>
              <a:rPr lang="en-US" dirty="0"/>
              <a:t>Block scope refers to a code block enclosed by a pair of curly braces, such as if, for, while, try-catch, etc.</a:t>
            </a:r>
            <a:endParaRPr dirty="0"/>
          </a:p>
        </p:txBody>
      </p:sp>
      <p:pic>
        <p:nvPicPr>
          <p:cNvPr id="1973" name="Image" descr="Image"/>
          <p:cNvPicPr>
            <a:picLocks noChangeAspect="1"/>
          </p:cNvPicPr>
          <p:nvPr/>
        </p:nvPicPr>
        <p:blipFill>
          <a:blip r:embed="rId2"/>
          <a:stretch>
            <a:fillRect/>
          </a:stretch>
        </p:blipFill>
        <p:spPr>
          <a:xfrm>
            <a:off x="972408" y="12493291"/>
            <a:ext cx="1335300" cy="393276"/>
          </a:xfrm>
          <a:prstGeom prst="rect">
            <a:avLst/>
          </a:prstGeom>
          <a:ln w="12700">
            <a:miter lim="400000"/>
          </a:ln>
        </p:spPr>
      </p:pic>
      <p:pic>
        <p:nvPicPr>
          <p:cNvPr id="4" name="Picture Placeholder 3" descr="A black screen with text and numbers&#10;&#10;Description automatically generated">
            <a:extLst>
              <a:ext uri="{FF2B5EF4-FFF2-40B4-BE49-F238E27FC236}">
                <a16:creationId xmlns:a16="http://schemas.microsoft.com/office/drawing/2014/main" id="{79F13C17-E552-7D5C-9F70-E339BCEE33AB}"/>
              </a:ext>
            </a:extLst>
          </p:cNvPr>
          <p:cNvPicPr>
            <a:picLocks noGrp="1" noChangeAspect="1"/>
          </p:cNvPicPr>
          <p:nvPr>
            <p:ph type="pic" sz="half" idx="23"/>
          </p:nvPr>
        </p:nvPicPr>
        <p:blipFill rotWithShape="1">
          <a:blip r:embed="rId3">
            <a:extLst>
              <a:ext uri="{28A0092B-C50C-407E-A947-70E740481C1C}">
                <a14:useLocalDpi xmlns:a14="http://schemas.microsoft.com/office/drawing/2010/main" val="0"/>
              </a:ext>
            </a:extLst>
          </a:blip>
          <a:srcRect l="35" t="-1" r="-40611" b="-40403"/>
          <a:stretch/>
        </p:blipFill>
        <p:spPr>
          <a:xfrm>
            <a:off x="1004204" y="5890182"/>
            <a:ext cx="15035895" cy="4989886"/>
          </a:xfrm>
        </p:spPr>
      </p:pic>
      <p:pic>
        <p:nvPicPr>
          <p:cNvPr id="8" name="Picture Placeholder 7" descr="A screen shot of a computer program&#10;&#10;Description automatically generated">
            <a:extLst>
              <a:ext uri="{FF2B5EF4-FFF2-40B4-BE49-F238E27FC236}">
                <a16:creationId xmlns:a16="http://schemas.microsoft.com/office/drawing/2014/main" id="{3FDB1394-BCAF-8155-1062-8545C2945208}"/>
              </a:ext>
            </a:extLst>
          </p:cNvPr>
          <p:cNvPicPr>
            <a:picLocks noGrp="1" noChangeAspect="1"/>
          </p:cNvPicPr>
          <p:nvPr>
            <p:ph type="pic" sz="half" idx="24"/>
          </p:nvPr>
        </p:nvPicPr>
        <p:blipFill rotWithShape="1">
          <a:blip r:embed="rId4">
            <a:extLst>
              <a:ext uri="{28A0092B-C50C-407E-A947-70E740481C1C}">
                <a14:useLocalDpi xmlns:a14="http://schemas.microsoft.com/office/drawing/2010/main" val="0"/>
              </a:ext>
            </a:extLst>
          </a:blip>
          <a:srcRect l="3" t="1" r="-35397" b="-35596"/>
          <a:stretch/>
        </p:blipFill>
        <p:spPr>
          <a:xfrm>
            <a:off x="12382501" y="5861657"/>
            <a:ext cx="15468599" cy="5425992"/>
          </a:xfrm>
        </p:spPr>
      </p:pic>
    </p:spTree>
    <p:extLst>
      <p:ext uri="{BB962C8B-B14F-4D97-AF65-F5344CB8AC3E}">
        <p14:creationId xmlns:p14="http://schemas.microsoft.com/office/powerpoint/2010/main" val="277831813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Headline goes here"/>
          <p:cNvSpPr txBox="1">
            <a:spLocks noGrp="1"/>
          </p:cNvSpPr>
          <p:nvPr>
            <p:ph type="title"/>
          </p:nvPr>
        </p:nvSpPr>
        <p:spPr>
          <a:prstGeom prst="rect">
            <a:avLst/>
          </a:prstGeom>
        </p:spPr>
        <p:txBody>
          <a:bodyPr/>
          <a:lstStyle/>
          <a:p>
            <a:r>
              <a:rPr lang="en-US" dirty="0"/>
              <a:t>Variable hoisting</a:t>
            </a:r>
          </a:p>
        </p:txBody>
      </p:sp>
      <p:sp>
        <p:nvSpPr>
          <p:cNvPr id="196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
        <p:nvSpPr>
          <p:cNvPr id="1966" name="EYEBROW / DESCRIPTOR"/>
          <p:cNvSpPr txBox="1">
            <a:spLocks noGrp="1"/>
          </p:cNvSpPr>
          <p:nvPr>
            <p:ph type="body" idx="21"/>
          </p:nvPr>
        </p:nvSpPr>
        <p:spPr>
          <a:xfrm>
            <a:off x="990282" y="4216091"/>
            <a:ext cx="7877118" cy="221599"/>
          </a:xfrm>
          <a:prstGeom prst="rect">
            <a:avLst/>
          </a:prstGeom>
        </p:spPr>
        <p:txBody>
          <a:bodyPr/>
          <a:lstStyle/>
          <a:p>
            <a:r>
              <a:rPr lang="en-US" dirty="0"/>
              <a:t>VAR</a:t>
            </a:r>
            <a:endParaRPr dirty="0"/>
          </a:p>
        </p:txBody>
      </p:sp>
      <p:sp>
        <p:nvSpPr>
          <p:cNvPr id="1967" name="Line"/>
          <p:cNvSpPr/>
          <p:nvPr/>
        </p:nvSpPr>
        <p:spPr>
          <a:xfrm>
            <a:off x="1004204"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68" name="EYEBROW / DESCRIPTOR"/>
          <p:cNvSpPr txBox="1">
            <a:spLocks noGrp="1"/>
          </p:cNvSpPr>
          <p:nvPr>
            <p:ph type="body" idx="22"/>
          </p:nvPr>
        </p:nvSpPr>
        <p:spPr>
          <a:xfrm>
            <a:off x="12493114" y="4216091"/>
            <a:ext cx="7877118" cy="221599"/>
          </a:xfrm>
          <a:prstGeom prst="rect">
            <a:avLst/>
          </a:prstGeom>
        </p:spPr>
        <p:txBody>
          <a:bodyPr/>
          <a:lstStyle/>
          <a:p>
            <a:r>
              <a:rPr lang="en-US" dirty="0"/>
              <a:t>Let/const</a:t>
            </a:r>
            <a:endParaRPr dirty="0"/>
          </a:p>
        </p:txBody>
      </p:sp>
      <p:sp>
        <p:nvSpPr>
          <p:cNvPr id="1969" name="Line"/>
          <p:cNvSpPr/>
          <p:nvPr/>
        </p:nvSpPr>
        <p:spPr>
          <a:xfrm>
            <a:off x="12510503"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70" name="Lorem ipsum dolor sit amet, consec etur adip iscin elit. Suspe disse place rat, felis in biben dum trist ique, lectu magna fini bus dolor. Lorem ipsum dolor sit amet, consectetur adipiscing elit, sed do eiusmod tempor incididunt ut labore et dolore magna"/>
          <p:cNvSpPr txBox="1">
            <a:spLocks noGrp="1"/>
          </p:cNvSpPr>
          <p:nvPr>
            <p:ph type="body" sz="quarter" idx="1"/>
          </p:nvPr>
        </p:nvSpPr>
        <p:spPr>
          <a:xfrm>
            <a:off x="971363" y="2302085"/>
            <a:ext cx="21488587" cy="1603618"/>
          </a:xfrm>
          <a:prstGeom prst="rect">
            <a:avLst/>
          </a:prstGeom>
        </p:spPr>
        <p:txBody>
          <a:bodyPr/>
          <a:lstStyle/>
          <a:p>
            <a:r>
              <a:rPr lang="en-US" dirty="0"/>
              <a:t>Variables declared with var are subject to variable hoisting, which means that variable declarations are moved to the top of the function or global scope, but variable assignments are not hoisted.</a:t>
            </a:r>
          </a:p>
          <a:p>
            <a:r>
              <a:rPr lang="en-US" dirty="0"/>
              <a:t>Variables declared with let and const are not subject to variable hoisting, and using them before they are declared will result in a </a:t>
            </a:r>
            <a:r>
              <a:rPr lang="en-US" dirty="0" err="1"/>
              <a:t>ReferenceError</a:t>
            </a:r>
            <a:r>
              <a:rPr lang="en-US" dirty="0"/>
              <a:t>.</a:t>
            </a:r>
            <a:endParaRPr dirty="0"/>
          </a:p>
        </p:txBody>
      </p:sp>
      <p:pic>
        <p:nvPicPr>
          <p:cNvPr id="1973" name="Image" descr="Image"/>
          <p:cNvPicPr>
            <a:picLocks noChangeAspect="1"/>
          </p:cNvPicPr>
          <p:nvPr/>
        </p:nvPicPr>
        <p:blipFill>
          <a:blip r:embed="rId2"/>
          <a:stretch>
            <a:fillRect/>
          </a:stretch>
        </p:blipFill>
        <p:spPr>
          <a:xfrm>
            <a:off x="972408" y="12493291"/>
            <a:ext cx="1335300" cy="393276"/>
          </a:xfrm>
          <a:prstGeom prst="rect">
            <a:avLst/>
          </a:prstGeom>
          <a:ln w="12700">
            <a:miter lim="400000"/>
          </a:ln>
        </p:spPr>
      </p:pic>
      <p:pic>
        <p:nvPicPr>
          <p:cNvPr id="4" name="Picture Placeholder 3" descr="A black background with white text&#10;&#10;Description automatically generated">
            <a:extLst>
              <a:ext uri="{FF2B5EF4-FFF2-40B4-BE49-F238E27FC236}">
                <a16:creationId xmlns:a16="http://schemas.microsoft.com/office/drawing/2014/main" id="{632D2ED5-3CDB-A518-0FF2-2444C407D956}"/>
              </a:ext>
            </a:extLst>
          </p:cNvPr>
          <p:cNvPicPr>
            <a:picLocks noGrp="1" noChangeAspect="1"/>
          </p:cNvPicPr>
          <p:nvPr>
            <p:ph type="pic" sz="half" idx="23"/>
          </p:nvPr>
        </p:nvPicPr>
        <p:blipFill rotWithShape="1">
          <a:blip r:embed="rId3">
            <a:extLst>
              <a:ext uri="{28A0092B-C50C-407E-A947-70E740481C1C}">
                <a14:useLocalDpi xmlns:a14="http://schemas.microsoft.com/office/drawing/2010/main" val="0"/>
              </a:ext>
            </a:extLst>
          </a:blip>
          <a:srcRect l="-324" t="1" r="-51629" b="-51555"/>
          <a:stretch/>
        </p:blipFill>
        <p:spPr>
          <a:xfrm>
            <a:off x="1120877" y="5731305"/>
            <a:ext cx="14897100" cy="5396965"/>
          </a:xfrm>
        </p:spPr>
      </p:pic>
      <p:pic>
        <p:nvPicPr>
          <p:cNvPr id="7" name="Picture Placeholder 6" descr="A screenshot of a computer error message&#10;&#10;Description automatically generated">
            <a:extLst>
              <a:ext uri="{FF2B5EF4-FFF2-40B4-BE49-F238E27FC236}">
                <a16:creationId xmlns:a16="http://schemas.microsoft.com/office/drawing/2014/main" id="{E4ACC81E-FA1F-7BB3-162F-FE5872353CB8}"/>
              </a:ext>
            </a:extLst>
          </p:cNvPr>
          <p:cNvPicPr>
            <a:picLocks noGrp="1" noChangeAspect="1"/>
          </p:cNvPicPr>
          <p:nvPr>
            <p:ph type="pic" sz="half" idx="24"/>
          </p:nvPr>
        </p:nvPicPr>
        <p:blipFill rotWithShape="1">
          <a:blip r:embed="rId4">
            <a:extLst>
              <a:ext uri="{28A0092B-C50C-407E-A947-70E740481C1C}">
                <a14:useLocalDpi xmlns:a14="http://schemas.microsoft.com/office/drawing/2010/main" val="0"/>
              </a:ext>
            </a:extLst>
          </a:blip>
          <a:srcRect l="-94" r="82"/>
          <a:stretch/>
        </p:blipFill>
        <p:spPr>
          <a:xfrm>
            <a:off x="11715656" y="5731305"/>
            <a:ext cx="12592496" cy="3487090"/>
          </a:xfrm>
        </p:spPr>
      </p:pic>
    </p:spTree>
    <p:extLst>
      <p:ext uri="{BB962C8B-B14F-4D97-AF65-F5344CB8AC3E}">
        <p14:creationId xmlns:p14="http://schemas.microsoft.com/office/powerpoint/2010/main" val="358403705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Headline goes here"/>
          <p:cNvSpPr txBox="1">
            <a:spLocks noGrp="1"/>
          </p:cNvSpPr>
          <p:nvPr>
            <p:ph type="title"/>
          </p:nvPr>
        </p:nvSpPr>
        <p:spPr>
          <a:prstGeom prst="rect">
            <a:avLst/>
          </a:prstGeom>
        </p:spPr>
        <p:txBody>
          <a:bodyPr/>
          <a:lstStyle/>
          <a:p>
            <a:r>
              <a:rPr lang="en-US" dirty="0"/>
              <a:t>Variable redeclaration</a:t>
            </a:r>
          </a:p>
        </p:txBody>
      </p:sp>
      <p:sp>
        <p:nvSpPr>
          <p:cNvPr id="196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sp>
        <p:nvSpPr>
          <p:cNvPr id="1966" name="EYEBROW / DESCRIPTOR"/>
          <p:cNvSpPr txBox="1">
            <a:spLocks noGrp="1"/>
          </p:cNvSpPr>
          <p:nvPr>
            <p:ph type="body" idx="21"/>
          </p:nvPr>
        </p:nvSpPr>
        <p:spPr>
          <a:xfrm>
            <a:off x="990282" y="4216091"/>
            <a:ext cx="7877118" cy="221599"/>
          </a:xfrm>
          <a:prstGeom prst="rect">
            <a:avLst/>
          </a:prstGeom>
        </p:spPr>
        <p:txBody>
          <a:bodyPr/>
          <a:lstStyle/>
          <a:p>
            <a:r>
              <a:rPr lang="en-US" dirty="0"/>
              <a:t>VAR</a:t>
            </a:r>
            <a:endParaRPr dirty="0"/>
          </a:p>
        </p:txBody>
      </p:sp>
      <p:sp>
        <p:nvSpPr>
          <p:cNvPr id="1967" name="Line"/>
          <p:cNvSpPr/>
          <p:nvPr/>
        </p:nvSpPr>
        <p:spPr>
          <a:xfrm>
            <a:off x="1004204"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68" name="EYEBROW / DESCRIPTOR"/>
          <p:cNvSpPr txBox="1">
            <a:spLocks noGrp="1"/>
          </p:cNvSpPr>
          <p:nvPr>
            <p:ph type="body" idx="22"/>
          </p:nvPr>
        </p:nvSpPr>
        <p:spPr>
          <a:xfrm>
            <a:off x="12493114" y="4216091"/>
            <a:ext cx="7877118" cy="221599"/>
          </a:xfrm>
          <a:prstGeom prst="rect">
            <a:avLst/>
          </a:prstGeom>
        </p:spPr>
        <p:txBody>
          <a:bodyPr/>
          <a:lstStyle/>
          <a:p>
            <a:r>
              <a:rPr lang="en-US" dirty="0"/>
              <a:t>Let/const</a:t>
            </a:r>
            <a:endParaRPr dirty="0"/>
          </a:p>
        </p:txBody>
      </p:sp>
      <p:sp>
        <p:nvSpPr>
          <p:cNvPr id="1969" name="Line"/>
          <p:cNvSpPr/>
          <p:nvPr/>
        </p:nvSpPr>
        <p:spPr>
          <a:xfrm>
            <a:off x="12510503"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70" name="Lorem ipsum dolor sit amet, consec etur adip iscin elit. Suspe disse place rat, felis in biben dum trist ique, lectu magna fini bus dolor. Lorem ipsum dolor sit amet, consectetur adipiscing elit, sed do eiusmod tempor incididunt ut labore et dolore magna"/>
          <p:cNvSpPr txBox="1">
            <a:spLocks noGrp="1"/>
          </p:cNvSpPr>
          <p:nvPr>
            <p:ph type="body" sz="quarter" idx="1"/>
          </p:nvPr>
        </p:nvSpPr>
        <p:spPr>
          <a:xfrm>
            <a:off x="971363" y="2302085"/>
            <a:ext cx="17011837" cy="1603618"/>
          </a:xfrm>
          <a:prstGeom prst="rect">
            <a:avLst/>
          </a:prstGeom>
        </p:spPr>
        <p:txBody>
          <a:bodyPr/>
          <a:lstStyle/>
          <a:p>
            <a:r>
              <a:rPr lang="en-US" dirty="0"/>
              <a:t>Variables declared with var can be redeclared, and the later declaration will override the previous one.</a:t>
            </a:r>
          </a:p>
          <a:p>
            <a:r>
              <a:rPr lang="en-US" dirty="0"/>
              <a:t>Variables declared with let and const cannot be redeclared, and attempting to do so will result in a </a:t>
            </a:r>
            <a:r>
              <a:rPr lang="en-US" dirty="0" err="1"/>
              <a:t>SyntaxError</a:t>
            </a:r>
            <a:r>
              <a:rPr lang="en-US" dirty="0"/>
              <a:t>.</a:t>
            </a:r>
            <a:endParaRPr dirty="0"/>
          </a:p>
        </p:txBody>
      </p:sp>
      <p:pic>
        <p:nvPicPr>
          <p:cNvPr id="1973" name="Image" descr="Image"/>
          <p:cNvPicPr>
            <a:picLocks noChangeAspect="1"/>
          </p:cNvPicPr>
          <p:nvPr/>
        </p:nvPicPr>
        <p:blipFill>
          <a:blip r:embed="rId2"/>
          <a:stretch>
            <a:fillRect/>
          </a:stretch>
        </p:blipFill>
        <p:spPr>
          <a:xfrm>
            <a:off x="972408" y="12493291"/>
            <a:ext cx="1335300" cy="393276"/>
          </a:xfrm>
          <a:prstGeom prst="rect">
            <a:avLst/>
          </a:prstGeom>
          <a:ln w="12700">
            <a:miter lim="400000"/>
          </a:ln>
        </p:spPr>
      </p:pic>
      <p:pic>
        <p:nvPicPr>
          <p:cNvPr id="4" name="Picture Placeholder 3" descr="A number and symbols on a black background">
            <a:extLst>
              <a:ext uri="{FF2B5EF4-FFF2-40B4-BE49-F238E27FC236}">
                <a16:creationId xmlns:a16="http://schemas.microsoft.com/office/drawing/2014/main" id="{27046C1F-3057-78F2-45E5-5D72D46D5D94}"/>
              </a:ext>
            </a:extLst>
          </p:cNvPr>
          <p:cNvPicPr>
            <a:picLocks noGrp="1" noChangeAspect="1"/>
          </p:cNvPicPr>
          <p:nvPr>
            <p:ph type="pic" sz="half" idx="23"/>
          </p:nvPr>
        </p:nvPicPr>
        <p:blipFill rotWithShape="1">
          <a:blip r:embed="rId3">
            <a:extLst>
              <a:ext uri="{28A0092B-C50C-407E-A947-70E740481C1C}">
                <a14:useLocalDpi xmlns:a14="http://schemas.microsoft.com/office/drawing/2010/main" val="0"/>
              </a:ext>
            </a:extLst>
          </a:blip>
          <a:srcRect l="-119" r="76"/>
          <a:stretch/>
        </p:blipFill>
        <p:spPr>
          <a:xfrm>
            <a:off x="619432" y="6166082"/>
            <a:ext cx="11623596" cy="2942926"/>
          </a:xfrm>
        </p:spPr>
      </p:pic>
      <p:pic>
        <p:nvPicPr>
          <p:cNvPr id="7" name="Picture Placeholder 6" descr="A screenshot of a computer error&#10;&#10;Description automatically generated">
            <a:extLst>
              <a:ext uri="{FF2B5EF4-FFF2-40B4-BE49-F238E27FC236}">
                <a16:creationId xmlns:a16="http://schemas.microsoft.com/office/drawing/2014/main" id="{25FB285C-9ACE-170B-3B9F-C03AE8F10BDC}"/>
              </a:ext>
            </a:extLst>
          </p:cNvPr>
          <p:cNvPicPr>
            <a:picLocks noGrp="1" noChangeAspect="1"/>
          </p:cNvPicPr>
          <p:nvPr>
            <p:ph type="pic" sz="half" idx="24"/>
          </p:nvPr>
        </p:nvPicPr>
        <p:blipFill rotWithShape="1">
          <a:blip r:embed="rId4">
            <a:extLst>
              <a:ext uri="{28A0092B-C50C-407E-A947-70E740481C1C}">
                <a14:useLocalDpi xmlns:a14="http://schemas.microsoft.com/office/drawing/2010/main" val="0"/>
              </a:ext>
            </a:extLst>
          </a:blip>
          <a:srcRect l="459" r="-51"/>
          <a:stretch/>
        </p:blipFill>
        <p:spPr>
          <a:xfrm>
            <a:off x="11826176" y="5689618"/>
            <a:ext cx="11938392" cy="4304874"/>
          </a:xfrm>
        </p:spPr>
      </p:pic>
    </p:spTree>
    <p:extLst>
      <p:ext uri="{BB962C8B-B14F-4D97-AF65-F5344CB8AC3E}">
        <p14:creationId xmlns:p14="http://schemas.microsoft.com/office/powerpoint/2010/main" val="210939695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Headline goes here"/>
          <p:cNvSpPr txBox="1">
            <a:spLocks noGrp="1"/>
          </p:cNvSpPr>
          <p:nvPr>
            <p:ph type="title"/>
          </p:nvPr>
        </p:nvSpPr>
        <p:spPr>
          <a:prstGeom prst="rect">
            <a:avLst/>
          </a:prstGeom>
        </p:spPr>
        <p:txBody>
          <a:bodyPr/>
          <a:lstStyle/>
          <a:p>
            <a:r>
              <a:rPr lang="en-US" dirty="0"/>
              <a:t>Mutability</a:t>
            </a:r>
          </a:p>
        </p:txBody>
      </p:sp>
      <p:sp>
        <p:nvSpPr>
          <p:cNvPr id="196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1966" name="EYEBROW / DESCRIPTOR"/>
          <p:cNvSpPr txBox="1">
            <a:spLocks noGrp="1"/>
          </p:cNvSpPr>
          <p:nvPr>
            <p:ph type="body" idx="21"/>
          </p:nvPr>
        </p:nvSpPr>
        <p:spPr>
          <a:xfrm>
            <a:off x="990282" y="4216091"/>
            <a:ext cx="7877118" cy="221599"/>
          </a:xfrm>
          <a:prstGeom prst="rect">
            <a:avLst/>
          </a:prstGeom>
        </p:spPr>
        <p:txBody>
          <a:bodyPr/>
          <a:lstStyle/>
          <a:p>
            <a:r>
              <a:rPr lang="en-US" dirty="0"/>
              <a:t>VAR/let</a:t>
            </a:r>
            <a:endParaRPr dirty="0"/>
          </a:p>
        </p:txBody>
      </p:sp>
      <p:sp>
        <p:nvSpPr>
          <p:cNvPr id="1967" name="Line"/>
          <p:cNvSpPr/>
          <p:nvPr/>
        </p:nvSpPr>
        <p:spPr>
          <a:xfrm>
            <a:off x="1004204"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68" name="EYEBROW / DESCRIPTOR"/>
          <p:cNvSpPr txBox="1">
            <a:spLocks noGrp="1"/>
          </p:cNvSpPr>
          <p:nvPr>
            <p:ph type="body" idx="22"/>
          </p:nvPr>
        </p:nvSpPr>
        <p:spPr>
          <a:xfrm>
            <a:off x="12493114" y="4216091"/>
            <a:ext cx="7877118" cy="221599"/>
          </a:xfrm>
          <a:prstGeom prst="rect">
            <a:avLst/>
          </a:prstGeom>
        </p:spPr>
        <p:txBody>
          <a:bodyPr/>
          <a:lstStyle/>
          <a:p>
            <a:r>
              <a:rPr lang="en-US" dirty="0"/>
              <a:t>const</a:t>
            </a:r>
            <a:endParaRPr dirty="0"/>
          </a:p>
        </p:txBody>
      </p:sp>
      <p:sp>
        <p:nvSpPr>
          <p:cNvPr id="1969" name="Line"/>
          <p:cNvSpPr/>
          <p:nvPr/>
        </p:nvSpPr>
        <p:spPr>
          <a:xfrm>
            <a:off x="12510503" y="4683874"/>
            <a:ext cx="10856251" cy="1"/>
          </a:xfrm>
          <a:prstGeom prst="line">
            <a:avLst/>
          </a:prstGeom>
          <a:ln w="38100">
            <a:solidFill>
              <a:srgbClr val="000000"/>
            </a:solidFill>
            <a:miter lim="400000"/>
          </a:ln>
        </p:spPr>
        <p:txBody>
          <a:bodyPr lIns="50800" tIns="50800" rIns="50800" bIns="50800" anchor="ctr"/>
          <a:lstStyle/>
          <a:p>
            <a:pPr algn="ctr" defTabSz="825500">
              <a:lnSpc>
                <a:spcPct val="80000"/>
              </a:lnSpc>
              <a:spcBef>
                <a:spcPts val="0"/>
              </a:spcBef>
              <a:defRPr sz="4000" b="1" cap="all">
                <a:solidFill>
                  <a:srgbClr val="838787"/>
                </a:solidFill>
                <a:latin typeface="Snowflake Sans Book"/>
                <a:ea typeface="Snowflake Sans Book"/>
                <a:cs typeface="Snowflake Sans Book"/>
                <a:sym typeface="Snowflake Sans Book"/>
              </a:defRPr>
            </a:pPr>
            <a:endParaRPr/>
          </a:p>
        </p:txBody>
      </p:sp>
      <p:sp>
        <p:nvSpPr>
          <p:cNvPr id="1970" name="Lorem ipsum dolor sit amet, consec etur adip iscin elit. Suspe disse place rat, felis in biben dum trist ique, lectu magna fini bus dolor. Lorem ipsum dolor sit amet, consectetur adipiscing elit, sed do eiusmod tempor incididunt ut labore et dolore magna"/>
          <p:cNvSpPr txBox="1">
            <a:spLocks noGrp="1"/>
          </p:cNvSpPr>
          <p:nvPr>
            <p:ph type="body" sz="quarter" idx="1"/>
          </p:nvPr>
        </p:nvSpPr>
        <p:spPr>
          <a:xfrm>
            <a:off x="971363" y="2302085"/>
            <a:ext cx="19398869" cy="1603618"/>
          </a:xfrm>
          <a:prstGeom prst="rect">
            <a:avLst/>
          </a:prstGeom>
        </p:spPr>
        <p:txBody>
          <a:bodyPr/>
          <a:lstStyle/>
          <a:p>
            <a:r>
              <a:rPr lang="en-US" dirty="0"/>
              <a:t>Variables declared with var and let are mutable, meaning that their values can be changed after they are assigned.</a:t>
            </a:r>
          </a:p>
          <a:p>
            <a:r>
              <a:rPr lang="en-US" dirty="0"/>
              <a:t>Variables declared with const are immutable, meaning that their values cannot be changed once they are assigned.</a:t>
            </a:r>
            <a:endParaRPr dirty="0"/>
          </a:p>
        </p:txBody>
      </p:sp>
      <p:pic>
        <p:nvPicPr>
          <p:cNvPr id="1973" name="Image" descr="Image"/>
          <p:cNvPicPr>
            <a:picLocks noChangeAspect="1"/>
          </p:cNvPicPr>
          <p:nvPr/>
        </p:nvPicPr>
        <p:blipFill>
          <a:blip r:embed="rId2"/>
          <a:stretch>
            <a:fillRect/>
          </a:stretch>
        </p:blipFill>
        <p:spPr>
          <a:xfrm>
            <a:off x="972408" y="12493291"/>
            <a:ext cx="1335300" cy="393276"/>
          </a:xfrm>
          <a:prstGeom prst="rect">
            <a:avLst/>
          </a:prstGeom>
          <a:ln w="12700">
            <a:miter lim="400000"/>
          </a:ln>
        </p:spPr>
      </p:pic>
      <p:pic>
        <p:nvPicPr>
          <p:cNvPr id="4" name="Picture Placeholder 3" descr="A black background with white text&#10;&#10;Description automatically generated">
            <a:extLst>
              <a:ext uri="{FF2B5EF4-FFF2-40B4-BE49-F238E27FC236}">
                <a16:creationId xmlns:a16="http://schemas.microsoft.com/office/drawing/2014/main" id="{3386E107-3B28-7662-EF32-EB4CABFD0238}"/>
              </a:ext>
            </a:extLst>
          </p:cNvPr>
          <p:cNvPicPr>
            <a:picLocks noGrp="1" noChangeAspect="1"/>
          </p:cNvPicPr>
          <p:nvPr>
            <p:ph type="pic" sz="half" idx="23"/>
          </p:nvPr>
        </p:nvPicPr>
        <p:blipFill rotWithShape="1">
          <a:blip r:embed="rId3">
            <a:extLst>
              <a:ext uri="{28A0092B-C50C-407E-A947-70E740481C1C}">
                <a14:useLocalDpi xmlns:a14="http://schemas.microsoft.com/office/drawing/2010/main" val="0"/>
              </a:ext>
            </a:extLst>
          </a:blip>
          <a:srcRect l="-74" r="73"/>
          <a:stretch/>
        </p:blipFill>
        <p:spPr>
          <a:xfrm>
            <a:off x="942245" y="6559939"/>
            <a:ext cx="8672051" cy="2667881"/>
          </a:xfrm>
        </p:spPr>
      </p:pic>
      <p:pic>
        <p:nvPicPr>
          <p:cNvPr id="7" name="Picture Placeholder 6" descr="A screenshot of a computer program&#10;&#10;Description automatically generated">
            <a:extLst>
              <a:ext uri="{FF2B5EF4-FFF2-40B4-BE49-F238E27FC236}">
                <a16:creationId xmlns:a16="http://schemas.microsoft.com/office/drawing/2014/main" id="{6E4F46A7-8BCF-9317-9BE8-2D3BB2E12C77}"/>
              </a:ext>
            </a:extLst>
          </p:cNvPr>
          <p:cNvPicPr>
            <a:picLocks noGrp="1" noChangeAspect="1"/>
          </p:cNvPicPr>
          <p:nvPr>
            <p:ph type="pic" sz="half" idx="24"/>
          </p:nvPr>
        </p:nvPicPr>
        <p:blipFill rotWithShape="1">
          <a:blip r:embed="rId4">
            <a:extLst>
              <a:ext uri="{28A0092B-C50C-407E-A947-70E740481C1C}">
                <a14:useLocalDpi xmlns:a14="http://schemas.microsoft.com/office/drawing/2010/main" val="0"/>
              </a:ext>
            </a:extLst>
          </a:blip>
          <a:srcRect l="-1982" r="343"/>
          <a:stretch/>
        </p:blipFill>
        <p:spPr>
          <a:xfrm>
            <a:off x="11860455" y="5259432"/>
            <a:ext cx="11884448" cy="6134311"/>
          </a:xfrm>
        </p:spPr>
      </p:pic>
    </p:spTree>
    <p:extLst>
      <p:ext uri="{BB962C8B-B14F-4D97-AF65-F5344CB8AC3E}">
        <p14:creationId xmlns:p14="http://schemas.microsoft.com/office/powerpoint/2010/main" val="42177760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Text"/>
          <p:cNvSpPr/>
          <p:nvPr/>
        </p:nvSpPr>
        <p:spPr>
          <a:xfrm>
            <a:off x="23188881" y="12556579"/>
            <a:ext cx="280417" cy="279401"/>
          </a:xfrm>
          <a:prstGeom prst="rect">
            <a:avLst/>
          </a:prstGeom>
          <a:ln w="12700">
            <a:miter lim="400000"/>
          </a:ln>
        </p:spPr>
        <p:txBody>
          <a:bodyPr wrap="none" lIns="50800" tIns="50800" rIns="50800" bIns="50800" anchor="b">
            <a:spAutoFit/>
          </a:bodyPr>
          <a:lstStyle/>
          <a:p>
            <a:pPr algn="r" defTabSz="825500">
              <a:lnSpc>
                <a:spcPct val="80000"/>
              </a:lnSpc>
              <a:spcBef>
                <a:spcPts val="0"/>
              </a:spcBef>
              <a:defRPr sz="1600" b="1">
                <a:solidFill>
                  <a:srgbClr val="FFFFFF"/>
                </a:solidFill>
                <a:latin typeface="Snowflake Sans Book"/>
                <a:ea typeface="Snowflake Sans Book"/>
                <a:cs typeface="Snowflake Sans Book"/>
                <a:sym typeface="Snowflake Sans Book"/>
              </a:defRPr>
            </a:pPr>
            <a:endParaRPr/>
          </a:p>
        </p:txBody>
      </p:sp>
      <p:sp>
        <p:nvSpPr>
          <p:cNvPr id="140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
        <p:nvSpPr>
          <p:cNvPr id="1407" name="1.0"/>
          <p:cNvSpPr txBox="1">
            <a:spLocks noGrp="1"/>
          </p:cNvSpPr>
          <p:nvPr>
            <p:ph type="body" idx="21"/>
          </p:nvPr>
        </p:nvSpPr>
        <p:spPr>
          <a:xfrm>
            <a:off x="873257" y="803598"/>
            <a:ext cx="9745582" cy="1384995"/>
          </a:xfrm>
          <a:prstGeom prst="rect">
            <a:avLst/>
          </a:prstGeom>
        </p:spPr>
        <p:txBody>
          <a:bodyPr/>
          <a:lstStyle/>
          <a:p>
            <a:r>
              <a:rPr lang="en-US" dirty="0"/>
              <a:t>Suggestion</a:t>
            </a:r>
            <a:endParaRPr dirty="0"/>
          </a:p>
        </p:txBody>
      </p:sp>
      <p:sp>
        <p:nvSpPr>
          <p:cNvPr id="1408" name="Small Divider Slide"/>
          <p:cNvSpPr txBox="1">
            <a:spLocks noGrp="1"/>
          </p:cNvSpPr>
          <p:nvPr>
            <p:ph type="title"/>
          </p:nvPr>
        </p:nvSpPr>
        <p:spPr>
          <a:xfrm>
            <a:off x="835157" y="3150598"/>
            <a:ext cx="14445997" cy="7414804"/>
          </a:xfrm>
          <a:prstGeom prst="rect">
            <a:avLst/>
          </a:prstGeom>
        </p:spPr>
        <p:txBody>
          <a:bodyPr anchor="ctr"/>
          <a:lstStyle/>
          <a:p>
            <a:r>
              <a:rPr lang="en-US" dirty="0"/>
              <a:t>Use let/const</a:t>
            </a:r>
            <a:br>
              <a:rPr lang="en-US" dirty="0"/>
            </a:br>
            <a:r>
              <a:rPr lang="en-US" dirty="0"/>
              <a:t>Not var</a:t>
            </a:r>
            <a:endParaRPr dirty="0"/>
          </a:p>
        </p:txBody>
      </p:sp>
      <p:sp>
        <p:nvSpPr>
          <p:cNvPr id="2" name="Rectangle 1">
            <a:extLst>
              <a:ext uri="{FF2B5EF4-FFF2-40B4-BE49-F238E27FC236}">
                <a16:creationId xmlns:a16="http://schemas.microsoft.com/office/drawing/2014/main" id="{F074639D-EC1C-A669-27C5-FC2C26479B48}"/>
              </a:ext>
            </a:extLst>
          </p:cNvPr>
          <p:cNvSpPr/>
          <p:nvPr/>
        </p:nvSpPr>
        <p:spPr>
          <a:xfrm>
            <a:off x="4172583" y="11466333"/>
            <a:ext cx="12291646" cy="2180492"/>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4" name="Picture 3" descr="A computer screen with a warning sign&#10;&#10;Description automatically generated">
            <a:extLst>
              <a:ext uri="{FF2B5EF4-FFF2-40B4-BE49-F238E27FC236}">
                <a16:creationId xmlns:a16="http://schemas.microsoft.com/office/drawing/2014/main" id="{24E7CCC7-43C8-342F-87D0-13F64F306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0545" y="4419905"/>
            <a:ext cx="4876190" cy="4876190"/>
          </a:xfrm>
          <a:prstGeom prst="rect">
            <a:avLst/>
          </a:prstGeom>
        </p:spPr>
      </p:pic>
    </p:spTree>
    <p:extLst>
      <p:ext uri="{BB962C8B-B14F-4D97-AF65-F5344CB8AC3E}">
        <p14:creationId xmlns:p14="http://schemas.microsoft.com/office/powerpoint/2010/main" val="1856986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 name="Lorem ipsum dolor sit amet…"/>
          <p:cNvSpPr txBox="1">
            <a:spLocks noGrp="1"/>
          </p:cNvSpPr>
          <p:nvPr>
            <p:ph type="body" sz="half" idx="1"/>
          </p:nvPr>
        </p:nvSpPr>
        <p:spPr>
          <a:prstGeom prst="rect">
            <a:avLst/>
          </a:prstGeom>
        </p:spPr>
        <p:txBody>
          <a:bodyPr/>
          <a:lstStyle/>
          <a:p>
            <a:r>
              <a:rPr lang="en-US" altLang="zh-CN" dirty="0"/>
              <a:t>Creating Arrays</a:t>
            </a:r>
          </a:p>
          <a:p>
            <a:r>
              <a:rPr lang="en-US" altLang="zh-CN" dirty="0"/>
              <a:t>Accessing elements</a:t>
            </a:r>
          </a:p>
          <a:p>
            <a:r>
              <a:rPr lang="en-US" altLang="zh-CN" dirty="0"/>
              <a:t>Arrays length</a:t>
            </a:r>
          </a:p>
          <a:p>
            <a:r>
              <a:rPr lang="en-US" altLang="zh-CN" dirty="0"/>
              <a:t>Array methods</a:t>
            </a:r>
          </a:p>
        </p:txBody>
      </p:sp>
      <p:sp>
        <p:nvSpPr>
          <p:cNvPr id="149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sp>
        <p:nvSpPr>
          <p:cNvPr id="1498" name="Next Steps→"/>
          <p:cNvSpPr txBox="1">
            <a:spLocks noGrp="1"/>
          </p:cNvSpPr>
          <p:nvPr>
            <p:ph type="title"/>
          </p:nvPr>
        </p:nvSpPr>
        <p:spPr>
          <a:xfrm>
            <a:off x="843386" y="3423096"/>
            <a:ext cx="9162845" cy="5499263"/>
          </a:xfrm>
          <a:prstGeom prst="rect">
            <a:avLst/>
          </a:prstGeom>
        </p:spPr>
        <p:txBody>
          <a:bodyPr/>
          <a:lstStyle/>
          <a:p>
            <a:r>
              <a:rPr lang="en-US" dirty="0"/>
              <a:t>Arrays</a:t>
            </a:r>
            <a:r>
              <a:rPr dirty="0"/>
              <a:t>→</a:t>
            </a:r>
          </a:p>
        </p:txBody>
      </p:sp>
      <p:pic>
        <p:nvPicPr>
          <p:cNvPr id="1499" name="Image" descr="Image"/>
          <p:cNvPicPr>
            <a:picLocks noChangeAspect="1"/>
          </p:cNvPicPr>
          <p:nvPr/>
        </p:nvPicPr>
        <p:blipFill>
          <a:blip r:embed="rId2"/>
          <a:stretch>
            <a:fillRect/>
          </a:stretch>
        </p:blipFill>
        <p:spPr>
          <a:xfrm>
            <a:off x="959708" y="12537089"/>
            <a:ext cx="677649" cy="207824"/>
          </a:xfrm>
          <a:prstGeom prst="rect">
            <a:avLst/>
          </a:prstGeom>
          <a:ln w="12700">
            <a:miter lim="400000"/>
          </a:ln>
        </p:spPr>
      </p:pic>
      <p:pic>
        <p:nvPicPr>
          <p:cNvPr id="1500" name="Image" descr="Image"/>
          <p:cNvPicPr>
            <a:picLocks noChangeAspect="1"/>
          </p:cNvPicPr>
          <p:nvPr/>
        </p:nvPicPr>
        <p:blipFill>
          <a:blip r:embed="rId3"/>
          <a:stretch>
            <a:fillRect/>
          </a:stretch>
        </p:blipFill>
        <p:spPr>
          <a:xfrm>
            <a:off x="972408" y="12493291"/>
            <a:ext cx="1335300" cy="393276"/>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bb26207-f937-4e72-92f0-c7e4d915742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0489E6BC3C6F54484B61DF46202CEBB" ma:contentTypeVersion="11" ma:contentTypeDescription="Create a new document." ma:contentTypeScope="" ma:versionID="d35b0ca82cac5538145f53b0ed1d6fee">
  <xsd:schema xmlns:xsd="http://www.w3.org/2001/XMLSchema" xmlns:xs="http://www.w3.org/2001/XMLSchema" xmlns:p="http://schemas.microsoft.com/office/2006/metadata/properties" xmlns:ns3="8822986c-a475-4ed8-8c67-68525aa9c244" xmlns:ns4="2bb26207-f937-4e72-92f0-c7e4d915742d" targetNamespace="http://schemas.microsoft.com/office/2006/metadata/properties" ma:root="true" ma:fieldsID="33d74c8ae5cd131bff9c87d7cc5b23dd" ns3:_="" ns4:_="">
    <xsd:import namespace="8822986c-a475-4ed8-8c67-68525aa9c244"/>
    <xsd:import namespace="2bb26207-f937-4e72-92f0-c7e4d915742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LengthInSeconds" minOccurs="0"/>
                <xsd:element ref="ns4:_activity" minOccurs="0"/>
                <xsd:element ref="ns4:MediaServiceAutoTags"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22986c-a475-4ed8-8c67-68525aa9c24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bb26207-f937-4e72-92f0-c7e4d915742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element name="MediaServiceAutoTags" ma:index="16" nillable="true" ma:displayName="Tags" ma:internalName="MediaServiceAutoTags"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22EA07-762D-4BAB-830C-D315C5549967}">
  <ds:schemaRefs>
    <ds:schemaRef ds:uri="http://purl.org/dc/dcmitype/"/>
    <ds:schemaRef ds:uri="http://schemas.openxmlformats.org/package/2006/metadata/core-properties"/>
    <ds:schemaRef ds:uri="http://schemas.microsoft.com/office/infopath/2007/PartnerControls"/>
    <ds:schemaRef ds:uri="http://schemas.microsoft.com/office/2006/documentManagement/types"/>
    <ds:schemaRef ds:uri="8822986c-a475-4ed8-8c67-68525aa9c244"/>
    <ds:schemaRef ds:uri="http://schemas.microsoft.com/office/2006/metadata/properties"/>
    <ds:schemaRef ds:uri="http://purl.org/dc/terms/"/>
    <ds:schemaRef ds:uri="2bb26207-f937-4e72-92f0-c7e4d915742d"/>
    <ds:schemaRef ds:uri="http://www.w3.org/XML/1998/namespace"/>
    <ds:schemaRef ds:uri="http://purl.org/dc/elements/1.1/"/>
  </ds:schemaRefs>
</ds:datastoreItem>
</file>

<file path=customXml/itemProps2.xml><?xml version="1.0" encoding="utf-8"?>
<ds:datastoreItem xmlns:ds="http://schemas.openxmlformats.org/officeDocument/2006/customXml" ds:itemID="{960FE9E2-74DE-498B-909B-6ADB84E37C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22986c-a475-4ed8-8c67-68525aa9c244"/>
    <ds:schemaRef ds:uri="2bb26207-f937-4e72-92f0-c7e4d91574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1C9F10-4223-4269-AD6D-B7AFB54A50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4959</TotalTime>
  <Words>1459</Words>
  <Application>Microsoft Office PowerPoint</Application>
  <PresentationFormat>Custom</PresentationFormat>
  <Paragraphs>102</Paragraphs>
  <Slides>23</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Avenir Book</vt:lpstr>
      <vt:lpstr>等线</vt:lpstr>
      <vt:lpstr>Helvetica Neue</vt:lpstr>
      <vt:lpstr>Helvetica Neue Medium</vt:lpstr>
      <vt:lpstr>Inter</vt:lpstr>
      <vt:lpstr>JetBrains Mono</vt:lpstr>
      <vt:lpstr>Arial</vt:lpstr>
      <vt:lpstr>Century Gothic</vt:lpstr>
      <vt:lpstr>Snowflake Sans Book</vt:lpstr>
      <vt:lpstr>Snowflake Sans Medium</vt:lpstr>
      <vt:lpstr>Source Code Pro Light</vt:lpstr>
      <vt:lpstr>21_BasicWhite</vt:lpstr>
      <vt:lpstr>JavaScript: Object types:</vt:lpstr>
      <vt:lpstr>Today</vt:lpstr>
      <vt:lpstr>JS is a dynamically language</vt:lpstr>
      <vt:lpstr>Variable scope</vt:lpstr>
      <vt:lpstr>Variable hoisting</vt:lpstr>
      <vt:lpstr>Variable redeclaration</vt:lpstr>
      <vt:lpstr>Mutability</vt:lpstr>
      <vt:lpstr>Use let/const Not var</vt:lpstr>
      <vt:lpstr>Arrays→</vt:lpstr>
      <vt:lpstr>Array is a special type of object used to represent an ordered collection of data.  You can create arrays using array literal syntax or the new Array() constructor.  let arr1 = [1,2,3,4,5]; let arr2 = new Array('Tom','Bill','Jake’); let arr3 = [23,32,['a','b','c' [4,5,6]],33]; console.log(arr1); // [1,2,3,4,5] console.log(arr2); // ['Tom','Bill','Jake'] console.log(arr3[2][3][2]);//6</vt:lpstr>
      <vt:lpstr>You can access and modify elements in an array by their index (starting from 0). let arr3 = ['apple', 'banana', 'cherry']; console.log(arr3[0]); // apple arr3[0] = 'avocado'; console.log(arr3); // ['avocado', 'banana', 'cherry’]  The length property is used to  get or set the length of an array. let arr4 = [1, 2, 3]; console.log(arr4.length); // Outputs 3 arr4.push(4); console.log(arr4.length); // Outputs 4 arr4.length = 2; console.log(arr4.length); // Outputs 2 console.log(arr4); // Outputs [1, 2]</vt:lpstr>
      <vt:lpstr>Add arr.push(4); // Adds an element to the end of the array arr.unshift(5); // Adds an element to the beginning of the array Delete arr.pop(); // Removes and returns the last element of the array arr.shift(); // Removes and returns the first element of the array Change arr.splice(1, 0, 'a'); // Replaces element at a specified position Find arr[0]; //Find element by index Insert arr.splice(1, 0, 'a', 'b'); // Inserts elements at a specified position</vt:lpstr>
      <vt:lpstr>Object→</vt:lpstr>
      <vt:lpstr>You can create objects using object literal syntax or the new Object() constructor. You can access and modify an object's properties using dot notation or bracket notation.  let obj1 = {name: 'John', age: 30}; // Object literal syntax let obj2 = new Object(); // Object constructor obj2.name = 'John'; obj2.age = 30; obj1['name'] = ‘Jane’; obj['age'] = 25;</vt:lpstr>
      <vt:lpstr>You can use the delete keyword to delete an object's properties.  let obj = {name: 'John', age: 30}; delete obj.age; console.log(obj); // Outputs {name: "John"}  obj = {};  for (let key in obj) {   delete obj[key]; }</vt:lpstr>
      <vt:lpstr>An object's property value can be a function, such properties are known as object methods.  let obj = {   name: 'John',   sayHello: function() {     console.log('Hello, ' + this.name);   } }; obj.sayHello(); // Outputs "Hello, John"</vt:lpstr>
      <vt:lpstr>Date→</vt:lpstr>
      <vt:lpstr>You can create a Date object using the new Date() constructor. If no arguments are passed in, it will create a Date object representing the current date and time.  let date1 = new Date(); let date2 = new Date('2019-12-01'); let date3 = new Date('2019-12-01T12:00:00'); let date4 = new Date(2019, 11, 1, 12, 0, 0, 0); let date5 = new Date(63768960000000);</vt:lpstr>
      <vt:lpstr>The Date object provides several methods to get various parts of the date and time, such as year, month, day, hour, minute, second, etc. let now = new Date(); console.log(now.getFullYear()); //Year console.log(now.getMonth()); //Month(0-11) console.log(now.getDate()); //Day(1-31) console.log(now.getHours()); //Hour(0-23) console.log(now.getMinutes()); //Minute(0-59) console.log(now.getSeconds()); //Second(0-59) console.log(now.getMilliseconds()); //Millisecond(0-999) console.log(now.getTime()); //Get milliseconds since 1970.1.1 0:0:0 UTC</vt:lpstr>
      <vt:lpstr>The Date object also provides several methods to set various parts of the date and time.  let date = new Date(); date.setFullYear(2024); date.setMonth(0); date.setDate(1); date.setHours(0); date.setMinutes(0); date.setSeconds(0); date.setMilliseconds(0); date.setFullYear(2024,0,1); date.setHourd(12,0,0,0);</vt:lpstr>
      <vt:lpstr>You can use the toLocaleDateString, toLocaleTimeString, and toLocaleString methods to format the date and time.  let now = new Date(); console.log(now.toLocaleDateString()); // Outputs the date in "yyyy/mm/dd" format console.log(now.toLocaleTimeString()); // Outputs the time in "hh:mm:ss" format console.log(now.toLocaleString()); // Outputs the date and time in "yyyy/mm/dd hh:mm:ss" format</vt:lpstr>
      <vt:lpstr>Code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VML Keynote Template:</dc:title>
  <dc:creator>Ivan Yang</dc:creator>
  <cp:lastModifiedBy>Ivan Yang</cp:lastModifiedBy>
  <cp:revision>12</cp:revision>
  <dcterms:modified xsi:type="dcterms:W3CDTF">2024-03-14T06:05:08Z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0x010100C0489E6BC3C6F54484B61DF46202CEBB</vt:lpwstr>
  </property>
</Properties>
</file>